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  <p:sldMasterId id="2147483671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Arv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3AED2-A1F5-47DF-B5CB-3A5778C65A5F}" v="2" dt="2023-04-18T16:09:4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5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ivan barcenas merlo" userId="22c2e4bf8c48626f" providerId="LiveId" clId="{8373AED2-A1F5-47DF-B5CB-3A5778C65A5F}"/>
    <pc:docChg chg="undo custSel modSld">
      <pc:chgData name="alejandro ivan barcenas merlo" userId="22c2e4bf8c48626f" providerId="LiveId" clId="{8373AED2-A1F5-47DF-B5CB-3A5778C65A5F}" dt="2023-04-18T16:18:21.635" v="184" actId="404"/>
      <pc:docMkLst>
        <pc:docMk/>
      </pc:docMkLst>
      <pc:sldChg chg="modSp mod">
        <pc:chgData name="alejandro ivan barcenas merlo" userId="22c2e4bf8c48626f" providerId="LiveId" clId="{8373AED2-A1F5-47DF-B5CB-3A5778C65A5F}" dt="2023-04-18T16:03:38.598" v="2"/>
        <pc:sldMkLst>
          <pc:docMk/>
          <pc:sldMk cId="0" sldId="256"/>
        </pc:sldMkLst>
        <pc:spChg chg="mod">
          <ac:chgData name="alejandro ivan barcenas merlo" userId="22c2e4bf8c48626f" providerId="LiveId" clId="{8373AED2-A1F5-47DF-B5CB-3A5778C65A5F}" dt="2023-04-18T16:03:05.360" v="0"/>
          <ac:spMkLst>
            <pc:docMk/>
            <pc:sldMk cId="0" sldId="256"/>
            <ac:spMk id="102" creationId="{00000000-0000-0000-0000-000000000000}"/>
          </ac:spMkLst>
        </pc:spChg>
        <pc:spChg chg="mod">
          <ac:chgData name="alejandro ivan barcenas merlo" userId="22c2e4bf8c48626f" providerId="LiveId" clId="{8373AED2-A1F5-47DF-B5CB-3A5778C65A5F}" dt="2023-04-18T16:03:38.598" v="2"/>
          <ac:spMkLst>
            <pc:docMk/>
            <pc:sldMk cId="0" sldId="256"/>
            <ac:spMk id="103" creationId="{00000000-0000-0000-0000-000000000000}"/>
          </ac:spMkLst>
        </pc:spChg>
      </pc:sldChg>
      <pc:sldChg chg="modSp mod">
        <pc:chgData name="alejandro ivan barcenas merlo" userId="22c2e4bf8c48626f" providerId="LiveId" clId="{8373AED2-A1F5-47DF-B5CB-3A5778C65A5F}" dt="2023-04-18T16:04:01.122" v="3"/>
        <pc:sldMkLst>
          <pc:docMk/>
          <pc:sldMk cId="0" sldId="257"/>
        </pc:sldMkLst>
        <pc:spChg chg="mod">
          <ac:chgData name="alejandro ivan barcenas merlo" userId="22c2e4bf8c48626f" providerId="LiveId" clId="{8373AED2-A1F5-47DF-B5CB-3A5778C65A5F}" dt="2023-04-18T16:04:01.122" v="3"/>
          <ac:spMkLst>
            <pc:docMk/>
            <pc:sldMk cId="0" sldId="257"/>
            <ac:spMk id="108" creationId="{00000000-0000-0000-0000-000000000000}"/>
          </ac:spMkLst>
        </pc:spChg>
      </pc:sldChg>
      <pc:sldChg chg="addSp delSp modSp mod">
        <pc:chgData name="alejandro ivan barcenas merlo" userId="22c2e4bf8c48626f" providerId="LiveId" clId="{8373AED2-A1F5-47DF-B5CB-3A5778C65A5F}" dt="2023-04-18T16:17:19.198" v="165" actId="1076"/>
        <pc:sldMkLst>
          <pc:docMk/>
          <pc:sldMk cId="0" sldId="258"/>
        </pc:sldMkLst>
        <pc:spChg chg="add del mod">
          <ac:chgData name="alejandro ivan barcenas merlo" userId="22c2e4bf8c48626f" providerId="LiveId" clId="{8373AED2-A1F5-47DF-B5CB-3A5778C65A5F}" dt="2023-04-18T16:09:41.622" v="128" actId="21"/>
          <ac:spMkLst>
            <pc:docMk/>
            <pc:sldMk cId="0" sldId="258"/>
            <ac:spMk id="3" creationId="{DE2E0918-F25F-E1DB-155C-5363BB693556}"/>
          </ac:spMkLst>
        </pc:spChg>
        <pc:spChg chg="add mod">
          <ac:chgData name="alejandro ivan barcenas merlo" userId="22c2e4bf8c48626f" providerId="LiveId" clId="{8373AED2-A1F5-47DF-B5CB-3A5778C65A5F}" dt="2023-04-18T16:11:16.335" v="155" actId="14100"/>
          <ac:spMkLst>
            <pc:docMk/>
            <pc:sldMk cId="0" sldId="258"/>
            <ac:spMk id="4" creationId="{2E4117D7-305A-3E19-394B-D4BBFC30E40F}"/>
          </ac:spMkLst>
        </pc:spChg>
        <pc:spChg chg="add del mod">
          <ac:chgData name="alejandro ivan barcenas merlo" userId="22c2e4bf8c48626f" providerId="LiveId" clId="{8373AED2-A1F5-47DF-B5CB-3A5778C65A5F}" dt="2023-04-18T16:11:19.619" v="156" actId="1410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alejandro ivan barcenas merlo" userId="22c2e4bf8c48626f" providerId="LiveId" clId="{8373AED2-A1F5-47DF-B5CB-3A5778C65A5F}" dt="2023-04-18T16:04:24.550" v="7" actId="20577"/>
          <ac:spMkLst>
            <pc:docMk/>
            <pc:sldMk cId="0" sldId="258"/>
            <ac:spMk id="114" creationId="{00000000-0000-0000-0000-000000000000}"/>
          </ac:spMkLst>
        </pc:spChg>
        <pc:picChg chg="add mod modCrop">
          <ac:chgData name="alejandro ivan barcenas merlo" userId="22c2e4bf8c48626f" providerId="LiveId" clId="{8373AED2-A1F5-47DF-B5CB-3A5778C65A5F}" dt="2023-04-18T16:17:19.198" v="165" actId="1076"/>
          <ac:picMkLst>
            <pc:docMk/>
            <pc:sldMk cId="0" sldId="258"/>
            <ac:picMk id="6" creationId="{A14E8B8B-F7DF-28DC-940E-C2A4D1396076}"/>
          </ac:picMkLst>
        </pc:picChg>
        <pc:picChg chg="del mod">
          <ac:chgData name="alejandro ivan barcenas merlo" userId="22c2e4bf8c48626f" providerId="LiveId" clId="{8373AED2-A1F5-47DF-B5CB-3A5778C65A5F}" dt="2023-04-18T16:16:52.304" v="158" actId="478"/>
          <ac:picMkLst>
            <pc:docMk/>
            <pc:sldMk cId="0" sldId="258"/>
            <ac:picMk id="115" creationId="{00000000-0000-0000-0000-000000000000}"/>
          </ac:picMkLst>
        </pc:picChg>
      </pc:sldChg>
      <pc:sldChg chg="modSp mod">
        <pc:chgData name="alejandro ivan barcenas merlo" userId="22c2e4bf8c48626f" providerId="LiveId" clId="{8373AED2-A1F5-47DF-B5CB-3A5778C65A5F}" dt="2023-04-18T16:18:21.635" v="184" actId="404"/>
        <pc:sldMkLst>
          <pc:docMk/>
          <pc:sldMk cId="0" sldId="259"/>
        </pc:sldMkLst>
        <pc:spChg chg="mod">
          <ac:chgData name="alejandro ivan barcenas merlo" userId="22c2e4bf8c48626f" providerId="LiveId" clId="{8373AED2-A1F5-47DF-B5CB-3A5778C65A5F}" dt="2023-04-18T16:18:21.635" v="184" actId="404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alejandro ivan barcenas merlo" userId="22c2e4bf8c48626f" providerId="LiveId" clId="{8373AED2-A1F5-47DF-B5CB-3A5778C65A5F}" dt="2023-04-18T16:17:37.652" v="166"/>
          <ac:spMkLst>
            <pc:docMk/>
            <pc:sldMk cId="0" sldId="259"/>
            <ac:spMk id="1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3b55e9a2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43b55e9a2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b55e9a2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43b55e9a2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3b55e9a2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43b55e9a2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3b55e9a2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43b55e9a2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sz="4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 b="0" i="0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sz="45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sz="33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6">
            <a:alphaModFix/>
          </a:blip>
          <a:srcRect b="89179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s-MX" dirty="0"/>
              <a:t>Construyendo Resiliencia</a:t>
            </a:r>
            <a:endParaRPr dirty="0"/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s-MX" dirty="0"/>
              <a:t>Experiencia de Aprendizaje 2 </a:t>
            </a:r>
            <a:r>
              <a:rPr lang="en" dirty="0"/>
              <a:t>: </a:t>
            </a:r>
            <a:r>
              <a:rPr lang="es-MX" dirty="0" err="1"/>
              <a:t>Utilizacion</a:t>
            </a:r>
            <a:r>
              <a:rPr lang="es-MX" dirty="0"/>
              <a:t>/</a:t>
            </a:r>
            <a:r>
              <a:rPr lang="es-MX" dirty="0" err="1"/>
              <a:t>Aplicacion</a:t>
            </a:r>
            <a:r>
              <a:rPr lang="es-MX" dirty="0"/>
              <a:t> de Recursos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s-MX" dirty="0"/>
              <a:t>CHEQUEO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2" y="532261"/>
            <a:ext cx="5620510" cy="240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s-MX" sz="1800" dirty="0"/>
              <a:t>¿Qué son las sensaciones?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s-MX" sz="1800" dirty="0"/>
              <a:t>¿Qué sensaciones creen que son agradables o desagradables o neutras?</a:t>
            </a:r>
          </a:p>
          <a:p>
            <a:pPr marL="13970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800" dirty="0"/>
              <a:t>
</a:t>
            </a:r>
            <a:r>
              <a:rPr lang="es-MX" sz="1800" b="1" dirty="0"/>
              <a:t>Ahora, mira tu dibujo de bondad o realiza uno. </a:t>
            </a:r>
          </a:p>
          <a:p>
            <a:pPr marL="1397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800" dirty="0"/>
              <a:t>
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Dibujo de Amabilidad como un Recurso </a:t>
            </a:r>
            <a:endParaRPr sz="3300" dirty="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Google Shape;113;p27">
            <a:extLst>
              <a:ext uri="{FF2B5EF4-FFF2-40B4-BE49-F238E27FC236}">
                <a16:creationId xmlns:a16="http://schemas.microsoft.com/office/drawing/2014/main" id="{2E4117D7-305A-3E19-394B-D4BBFC30E40F}"/>
              </a:ext>
            </a:extLst>
          </p:cNvPr>
          <p:cNvSpPr txBox="1">
            <a:spLocks/>
          </p:cNvSpPr>
          <p:nvPr/>
        </p:nvSpPr>
        <p:spPr>
          <a:xfrm>
            <a:off x="88794" y="2571750"/>
            <a:ext cx="5312262" cy="17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>
              <a:lnSpc>
                <a:spcPct val="115000"/>
              </a:lnSpc>
              <a:spcBef>
                <a:spcPts val="0"/>
              </a:spcBef>
              <a:buNone/>
            </a:pPr>
            <a:endParaRPr lang="es-MX" sz="1800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s-MX" sz="1800" dirty="0"/>
              <a:t>¿Qué notas en el interior en este momento al recordar ese momento de bondad?
¿Hay alguna sensación que notes en tu cuerpo?</a:t>
            </a:r>
            <a:endParaRPr lang="es-MX" sz="105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4E8B8B-F7DF-28DC-940E-C2A4D1396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0" t="10329" r="16533" b="10329"/>
          <a:stretch/>
        </p:blipFill>
        <p:spPr>
          <a:xfrm>
            <a:off x="5709304" y="1745083"/>
            <a:ext cx="2875390" cy="1912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-62575" y="785900"/>
            <a:ext cx="9206700" cy="2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800" dirty="0"/>
              <a:t>“¿Qué descubrimos sobre los recursos personales y las sensaciones?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800" dirty="0"/>
              <a:t>¿Qué tipo de sensaciones surgieron cuando observamos nuestros recursos personales?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800" dirty="0"/>
              <a:t>¿En qué parte de nuestro cuerpo sentimos esas sensaciones? ¿Creen que podríamos encontrar más recursos personales en el futuro?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800" dirty="0"/>
              <a:t>¿Si alguna vez sienten una sensación desagradable, ¿creen que podrían usar uno de sus recursos personales para ayudar a que su cuerpo se sienta mejor?”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8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REVISIÓN</a:t>
            </a:r>
            <a:endParaRPr sz="3300" dirty="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Presentación en pantalla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Calibri</vt:lpstr>
      <vt:lpstr>Arvo</vt:lpstr>
      <vt:lpstr>Arial</vt:lpstr>
      <vt:lpstr>Montserrat</vt:lpstr>
      <vt:lpstr>Simple Light</vt:lpstr>
      <vt:lpstr>2_Cover Op 2</vt:lpstr>
      <vt:lpstr>3_Section Break</vt:lpstr>
      <vt:lpstr>4_Content</vt:lpstr>
      <vt:lpstr>Construyendo Resiliencia</vt:lpstr>
      <vt:lpstr>CHEQUEO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Resiliencia</dc:title>
  <cp:lastModifiedBy>alejandro ivan barcenas merlo</cp:lastModifiedBy>
  <cp:revision>1</cp:revision>
  <dcterms:modified xsi:type="dcterms:W3CDTF">2023-04-18T16:18:33Z</dcterms:modified>
</cp:coreProperties>
</file>