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 id="2147483666" r:id="rId2"/>
    <p:sldMasterId id="2147483667" r:id="rId3"/>
    <p:sldMasterId id="2147483668" r:id="rId4"/>
  </p:sldMasterIdLst>
  <p:notesMasterIdLst>
    <p:notesMasterId r:id="rId10"/>
  </p:notesMasterIdLst>
  <p:sldIdLst>
    <p:sldId id="256" r:id="rId5"/>
    <p:sldId id="257" r:id="rId6"/>
    <p:sldId id="258" r:id="rId7"/>
    <p:sldId id="259" r:id="rId8"/>
    <p:sldId id="260" r:id="rId9"/>
  </p:sldIdLst>
  <p:sldSz cx="9144000" cy="5143500" type="screen16x9"/>
  <p:notesSz cx="6858000" cy="9144000"/>
  <p:embeddedFontLst>
    <p:embeddedFont>
      <p:font typeface="Arvo" panose="020B0604020202020204" charset="0"/>
      <p:regular r:id="rId11"/>
      <p:bold r:id="rId12"/>
      <p:italic r:id="rId13"/>
      <p:boldItalic r:id="rId14"/>
    </p:embeddedFont>
    <p:embeddedFont>
      <p:font typeface="Calibri" panose="020F0502020204030204" pitchFamily="34" charset="0"/>
      <p:regular r:id="rId15"/>
      <p:bold r:id="rId16"/>
      <p:italic r:id="rId17"/>
      <p:boldItalic r:id="rId18"/>
    </p:embeddedFont>
    <p:embeddedFont>
      <p:font typeface="Montserrat" panose="00000500000000000000" pitchFamily="2"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10372D-40BB-4229-A5B6-4C8E35501765}" v="30" dt="2023-04-18T03:24:12.2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258"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font" Target="fonts/font11.fntdata"/><Relationship Id="rId7" Type="http://schemas.openxmlformats.org/officeDocument/2006/relationships/slide" Target="slides/slide3.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font" Target="fonts/font1.fntdata"/><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5.fntdata"/><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font" Target="fonts/font4.fntdata"/><Relationship Id="rId22" Type="http://schemas.openxmlformats.org/officeDocument/2006/relationships/font" Target="fonts/font12.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jandro ivan barcenas merlo" userId="22c2e4bf8c48626f" providerId="LiveId" clId="{EF10372D-40BB-4229-A5B6-4C8E35501765}"/>
    <pc:docChg chg="undo custSel modSld">
      <pc:chgData name="alejandro ivan barcenas merlo" userId="22c2e4bf8c48626f" providerId="LiveId" clId="{EF10372D-40BB-4229-A5B6-4C8E35501765}" dt="2023-04-18T03:25:02.529" v="225" actId="20577"/>
      <pc:docMkLst>
        <pc:docMk/>
      </pc:docMkLst>
      <pc:sldChg chg="modSp mod">
        <pc:chgData name="alejandro ivan barcenas merlo" userId="22c2e4bf8c48626f" providerId="LiveId" clId="{EF10372D-40BB-4229-A5B6-4C8E35501765}" dt="2023-04-18T02:57:35.743" v="5" actId="20577"/>
        <pc:sldMkLst>
          <pc:docMk/>
          <pc:sldMk cId="0" sldId="256"/>
        </pc:sldMkLst>
        <pc:spChg chg="mod">
          <ac:chgData name="alejandro ivan barcenas merlo" userId="22c2e4bf8c48626f" providerId="LiveId" clId="{EF10372D-40BB-4229-A5B6-4C8E35501765}" dt="2023-04-18T02:56:44.869" v="1" actId="27636"/>
          <ac:spMkLst>
            <pc:docMk/>
            <pc:sldMk cId="0" sldId="256"/>
            <ac:spMk id="93" creationId="{00000000-0000-0000-0000-000000000000}"/>
          </ac:spMkLst>
        </pc:spChg>
        <pc:spChg chg="mod">
          <ac:chgData name="alejandro ivan barcenas merlo" userId="22c2e4bf8c48626f" providerId="LiveId" clId="{EF10372D-40BB-4229-A5B6-4C8E35501765}" dt="2023-04-18T02:57:35.743" v="5" actId="20577"/>
          <ac:spMkLst>
            <pc:docMk/>
            <pc:sldMk cId="0" sldId="256"/>
            <ac:spMk id="94" creationId="{00000000-0000-0000-0000-000000000000}"/>
          </ac:spMkLst>
        </pc:spChg>
      </pc:sldChg>
      <pc:sldChg chg="modSp mod">
        <pc:chgData name="alejandro ivan barcenas merlo" userId="22c2e4bf8c48626f" providerId="LiveId" clId="{EF10372D-40BB-4229-A5B6-4C8E35501765}" dt="2023-04-18T02:58:03.252" v="6"/>
        <pc:sldMkLst>
          <pc:docMk/>
          <pc:sldMk cId="0" sldId="257"/>
        </pc:sldMkLst>
        <pc:spChg chg="mod">
          <ac:chgData name="alejandro ivan barcenas merlo" userId="22c2e4bf8c48626f" providerId="LiveId" clId="{EF10372D-40BB-4229-A5B6-4C8E35501765}" dt="2023-04-18T02:58:03.252" v="6"/>
          <ac:spMkLst>
            <pc:docMk/>
            <pc:sldMk cId="0" sldId="257"/>
            <ac:spMk id="99" creationId="{00000000-0000-0000-0000-000000000000}"/>
          </ac:spMkLst>
        </pc:spChg>
      </pc:sldChg>
      <pc:sldChg chg="modSp mod">
        <pc:chgData name="alejandro ivan barcenas merlo" userId="22c2e4bf8c48626f" providerId="LiveId" clId="{EF10372D-40BB-4229-A5B6-4C8E35501765}" dt="2023-04-18T03:01:04.972" v="23" actId="1076"/>
        <pc:sldMkLst>
          <pc:docMk/>
          <pc:sldMk cId="0" sldId="258"/>
        </pc:sldMkLst>
        <pc:spChg chg="mod">
          <ac:chgData name="alejandro ivan barcenas merlo" userId="22c2e4bf8c48626f" providerId="LiveId" clId="{EF10372D-40BB-4229-A5B6-4C8E35501765}" dt="2023-04-18T02:58:21.478" v="7"/>
          <ac:spMkLst>
            <pc:docMk/>
            <pc:sldMk cId="0" sldId="258"/>
            <ac:spMk id="104" creationId="{00000000-0000-0000-0000-000000000000}"/>
          </ac:spMkLst>
        </pc:spChg>
        <pc:spChg chg="mod">
          <ac:chgData name="alejandro ivan barcenas merlo" userId="22c2e4bf8c48626f" providerId="LiveId" clId="{EF10372D-40BB-4229-A5B6-4C8E35501765}" dt="2023-04-18T03:00:59.065" v="20" actId="27636"/>
          <ac:spMkLst>
            <pc:docMk/>
            <pc:sldMk cId="0" sldId="258"/>
            <ac:spMk id="105" creationId="{00000000-0000-0000-0000-000000000000}"/>
          </ac:spMkLst>
        </pc:spChg>
        <pc:picChg chg="mod">
          <ac:chgData name="alejandro ivan barcenas merlo" userId="22c2e4bf8c48626f" providerId="LiveId" clId="{EF10372D-40BB-4229-A5B6-4C8E35501765}" dt="2023-04-18T03:01:04.972" v="23" actId="1076"/>
          <ac:picMkLst>
            <pc:docMk/>
            <pc:sldMk cId="0" sldId="258"/>
            <ac:picMk id="106" creationId="{00000000-0000-0000-0000-000000000000}"/>
          </ac:picMkLst>
        </pc:picChg>
      </pc:sldChg>
      <pc:sldChg chg="addSp delSp modSp mod">
        <pc:chgData name="alejandro ivan barcenas merlo" userId="22c2e4bf8c48626f" providerId="LiveId" clId="{EF10372D-40BB-4229-A5B6-4C8E35501765}" dt="2023-04-18T03:18:29.175" v="189" actId="1076"/>
        <pc:sldMkLst>
          <pc:docMk/>
          <pc:sldMk cId="0" sldId="259"/>
        </pc:sldMkLst>
        <pc:spChg chg="add del mod">
          <ac:chgData name="alejandro ivan barcenas merlo" userId="22c2e4bf8c48626f" providerId="LiveId" clId="{EF10372D-40BB-4229-A5B6-4C8E35501765}" dt="2023-04-18T03:12:16.990" v="29" actId="478"/>
          <ac:spMkLst>
            <pc:docMk/>
            <pc:sldMk cId="0" sldId="259"/>
            <ac:spMk id="3" creationId="{13A73B76-5D44-E47C-4A02-4EF539C1AD61}"/>
          </ac:spMkLst>
        </pc:spChg>
        <pc:spChg chg="add del mod">
          <ac:chgData name="alejandro ivan barcenas merlo" userId="22c2e4bf8c48626f" providerId="LiveId" clId="{EF10372D-40BB-4229-A5B6-4C8E35501765}" dt="2023-04-18T03:18:17.998" v="185" actId="478"/>
          <ac:spMkLst>
            <pc:docMk/>
            <pc:sldMk cId="0" sldId="259"/>
            <ac:spMk id="11" creationId="{5806E61E-E652-CCEE-6EE1-7B4D1FB7E3F8}"/>
          </ac:spMkLst>
        </pc:spChg>
        <pc:spChg chg="mod">
          <ac:chgData name="alejandro ivan barcenas merlo" userId="22c2e4bf8c48626f" providerId="LiveId" clId="{EF10372D-40BB-4229-A5B6-4C8E35501765}" dt="2023-04-18T03:01:32.334" v="26" actId="1076"/>
          <ac:spMkLst>
            <pc:docMk/>
            <pc:sldMk cId="0" sldId="259"/>
            <ac:spMk id="111" creationId="{00000000-0000-0000-0000-000000000000}"/>
          </ac:spMkLst>
        </pc:spChg>
        <pc:spChg chg="add del mod">
          <ac:chgData name="alejandro ivan barcenas merlo" userId="22c2e4bf8c48626f" providerId="LiveId" clId="{EF10372D-40BB-4229-A5B6-4C8E35501765}" dt="2023-04-18T03:18:13.154" v="184" actId="478"/>
          <ac:spMkLst>
            <pc:docMk/>
            <pc:sldMk cId="0" sldId="259"/>
            <ac:spMk id="112" creationId="{00000000-0000-0000-0000-000000000000}"/>
          </ac:spMkLst>
        </pc:spChg>
        <pc:picChg chg="add mod modCrop">
          <ac:chgData name="alejandro ivan barcenas merlo" userId="22c2e4bf8c48626f" providerId="LiveId" clId="{EF10372D-40BB-4229-A5B6-4C8E35501765}" dt="2023-04-18T03:18:21.068" v="186" actId="14100"/>
          <ac:picMkLst>
            <pc:docMk/>
            <pc:sldMk cId="0" sldId="259"/>
            <ac:picMk id="5" creationId="{5BE14D4A-5644-303E-553F-02FCDC4F4CE7}"/>
          </ac:picMkLst>
        </pc:picChg>
        <pc:picChg chg="add mod modCrop">
          <ac:chgData name="alejandro ivan barcenas merlo" userId="22c2e4bf8c48626f" providerId="LiveId" clId="{EF10372D-40BB-4229-A5B6-4C8E35501765}" dt="2023-04-18T03:18:24.440" v="187" actId="14100"/>
          <ac:picMkLst>
            <pc:docMk/>
            <pc:sldMk cId="0" sldId="259"/>
            <ac:picMk id="7" creationId="{7592C99D-2E64-E5A7-BBE4-818B3576BB86}"/>
          </ac:picMkLst>
        </pc:picChg>
        <pc:picChg chg="add mod modCrop">
          <ac:chgData name="alejandro ivan barcenas merlo" userId="22c2e4bf8c48626f" providerId="LiveId" clId="{EF10372D-40BB-4229-A5B6-4C8E35501765}" dt="2023-04-18T03:18:29.175" v="189" actId="1076"/>
          <ac:picMkLst>
            <pc:docMk/>
            <pc:sldMk cId="0" sldId="259"/>
            <ac:picMk id="9" creationId="{CA721A4D-654E-664F-6E7B-7A9BA5AB7666}"/>
          </ac:picMkLst>
        </pc:picChg>
        <pc:picChg chg="del">
          <ac:chgData name="alejandro ivan barcenas merlo" userId="22c2e4bf8c48626f" providerId="LiveId" clId="{EF10372D-40BB-4229-A5B6-4C8E35501765}" dt="2023-04-18T03:12:11.169" v="27" actId="478"/>
          <ac:picMkLst>
            <pc:docMk/>
            <pc:sldMk cId="0" sldId="259"/>
            <ac:picMk id="113" creationId="{00000000-0000-0000-0000-000000000000}"/>
          </ac:picMkLst>
        </pc:picChg>
      </pc:sldChg>
      <pc:sldChg chg="modSp mod modAnim modNotes">
        <pc:chgData name="alejandro ivan barcenas merlo" userId="22c2e4bf8c48626f" providerId="LiveId" clId="{EF10372D-40BB-4229-A5B6-4C8E35501765}" dt="2023-04-18T03:25:02.529" v="225" actId="20577"/>
        <pc:sldMkLst>
          <pc:docMk/>
          <pc:sldMk cId="0" sldId="260"/>
        </pc:sldMkLst>
        <pc:spChg chg="mod">
          <ac:chgData name="alejandro ivan barcenas merlo" userId="22c2e4bf8c48626f" providerId="LiveId" clId="{EF10372D-40BB-4229-A5B6-4C8E35501765}" dt="2023-04-18T03:25:02.529" v="225" actId="20577"/>
          <ac:spMkLst>
            <pc:docMk/>
            <pc:sldMk cId="0" sldId="260"/>
            <ac:spMk id="118" creationId="{00000000-0000-0000-0000-000000000000}"/>
          </ac:spMkLst>
        </pc:spChg>
        <pc:spChg chg="mod">
          <ac:chgData name="alejandro ivan barcenas merlo" userId="22c2e4bf8c48626f" providerId="LiveId" clId="{EF10372D-40BB-4229-A5B6-4C8E35501765}" dt="2023-04-18T03:24:25.750" v="216" actId="1076"/>
          <ac:spMkLst>
            <pc:docMk/>
            <pc:sldMk cId="0" sldId="260"/>
            <ac:spMk id="11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27fa0756d8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g127fa0756d8_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27fa0756d8_2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g127fa0756d8_2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27fa0756d8_2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g127fa0756d8_2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27fa07570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g127fa07570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27fa075700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g127fa075700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7"/>
        <p:cNvGrpSpPr/>
        <p:nvPr/>
      </p:nvGrpSpPr>
      <p:grpSpPr>
        <a:xfrm>
          <a:off x="0" y="0"/>
          <a:ext cx="0" cy="0"/>
          <a:chOff x="0" y="0"/>
          <a:chExt cx="0" cy="0"/>
        </a:xfrm>
      </p:grpSpPr>
      <p:sp>
        <p:nvSpPr>
          <p:cNvPr id="58" name="Google Shape;58;p1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Arvo"/>
              <a:buNone/>
              <a:defRPr sz="4500" b="0" i="0">
                <a:latin typeface="Arvo"/>
                <a:ea typeface="Arvo"/>
                <a:cs typeface="Arvo"/>
                <a:sym typeface="Arv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9" name="Google Shape;59;p14"/>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Autofit/>
          </a:bodyPr>
          <a:lstStyle>
            <a:lvl1pPr marR="0" lvl="0" algn="ctr" rtl="0">
              <a:lnSpc>
                <a:spcPct val="90000"/>
              </a:lnSpc>
              <a:spcBef>
                <a:spcPts val="800"/>
              </a:spcBef>
              <a:spcAft>
                <a:spcPts val="0"/>
              </a:spcAft>
              <a:buClr>
                <a:srgbClr val="7F7F7F"/>
              </a:buClr>
              <a:buSzPts val="1500"/>
              <a:buFont typeface="Arial"/>
              <a:buNone/>
              <a:defRPr sz="1500" b="1" i="0" u="none" strike="noStrike" cap="none">
                <a:solidFill>
                  <a:srgbClr val="7F7F7F"/>
                </a:solidFill>
                <a:latin typeface="Montserrat"/>
                <a:ea typeface="Montserrat"/>
                <a:cs typeface="Montserrat"/>
                <a:sym typeface="Montserrat"/>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3"/>
        <p:cNvGrpSpPr/>
        <p:nvPr/>
      </p:nvGrpSpPr>
      <p:grpSpPr>
        <a:xfrm>
          <a:off x="0" y="0"/>
          <a:ext cx="0" cy="0"/>
          <a:chOff x="0" y="0"/>
          <a:chExt cx="0" cy="0"/>
        </a:xfrm>
      </p:grpSpPr>
      <p:sp>
        <p:nvSpPr>
          <p:cNvPr id="64" name="Google Shape;64;p16"/>
          <p:cNvSpPr txBox="1">
            <a:spLocks noGrp="1"/>
          </p:cNvSpPr>
          <p:nvPr>
            <p:ph type="ctrTitle"/>
          </p:nvPr>
        </p:nvSpPr>
        <p:spPr>
          <a:xfrm>
            <a:off x="0" y="1030616"/>
            <a:ext cx="9144000" cy="1790700"/>
          </a:xfrm>
          <a:prstGeom prst="rect">
            <a:avLst/>
          </a:prstGeom>
          <a:noFill/>
          <a:ln>
            <a:noFill/>
          </a:ln>
        </p:spPr>
        <p:txBody>
          <a:bodyPr spcFirstLastPara="1" wrap="square" lIns="68575" tIns="34275" rIns="68575" bIns="34275" anchor="b" anchorCtr="0">
            <a:noAutofit/>
          </a:bodyPr>
          <a:lstStyle>
            <a:lvl1pPr marR="0" lvl="0" algn="ctr" rtl="0">
              <a:lnSpc>
                <a:spcPct val="90000"/>
              </a:lnSpc>
              <a:spcBef>
                <a:spcPts val="0"/>
              </a:spcBef>
              <a:spcAft>
                <a:spcPts val="0"/>
              </a:spcAft>
              <a:buClr>
                <a:schemeClr val="lt1"/>
              </a:buClr>
              <a:buSzPts val="4500"/>
              <a:buFont typeface="Arvo"/>
              <a:buNone/>
              <a:defRPr sz="4500" b="0" i="0" u="none" strike="noStrike" cap="none">
                <a:solidFill>
                  <a:schemeClr val="lt1"/>
                </a:solidFill>
                <a:latin typeface="Arvo"/>
                <a:ea typeface="Arvo"/>
                <a:cs typeface="Arvo"/>
                <a:sym typeface="Arvo"/>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628650" y="552140"/>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4" name="Google Shape;74;p18"/>
          <p:cNvSpPr txBox="1">
            <a:spLocks noGrp="1"/>
          </p:cNvSpPr>
          <p:nvPr>
            <p:ph type="body" idx="1"/>
          </p:nvPr>
        </p:nvSpPr>
        <p:spPr>
          <a:xfrm>
            <a:off x="628650" y="1647515"/>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5" name="Google Shape;75;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6" name="Google Shape;76;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7"/>
        <p:cNvGrpSpPr/>
        <p:nvPr/>
      </p:nvGrpSpPr>
      <p:grpSpPr>
        <a:xfrm>
          <a:off x="0" y="0"/>
          <a:ext cx="0" cy="0"/>
          <a:chOff x="0" y="0"/>
          <a:chExt cx="0" cy="0"/>
        </a:xfrm>
      </p:grpSpPr>
      <p:sp>
        <p:nvSpPr>
          <p:cNvPr id="78" name="Google Shape;78;p19"/>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Arvo"/>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9" name="Google Shape;79;p19"/>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80" name="Google Shape;80;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1" name="Google Shape;81;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2"/>
        <p:cNvGrpSpPr/>
        <p:nvPr/>
      </p:nvGrpSpPr>
      <p:grpSpPr>
        <a:xfrm>
          <a:off x="0" y="0"/>
          <a:ext cx="0" cy="0"/>
          <a:chOff x="0" y="0"/>
          <a:chExt cx="0" cy="0"/>
        </a:xfrm>
      </p:grpSpPr>
      <p:sp>
        <p:nvSpPr>
          <p:cNvPr id="83" name="Google Shape;83;p20"/>
          <p:cNvSpPr txBox="1">
            <a:spLocks noGrp="1"/>
          </p:cNvSpPr>
          <p:nvPr>
            <p:ph type="title"/>
          </p:nvPr>
        </p:nvSpPr>
        <p:spPr>
          <a:xfrm>
            <a:off x="628650" y="562079"/>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4" name="Google Shape;84;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5" name="Google Shape;85;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sp>
        <p:nvSpPr>
          <p:cNvPr id="87" name="Google Shape;87;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8" name="Google Shape;88;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2.jp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2" name="Google Shape;52;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‹Nº›</a:t>
            </a:fld>
            <a:endParaRPr/>
          </a:p>
        </p:txBody>
      </p:sp>
      <p:pic>
        <p:nvPicPr>
          <p:cNvPr id="55" name="Google Shape;55;p13"/>
          <p:cNvPicPr preferRelativeResize="0"/>
          <p:nvPr/>
        </p:nvPicPr>
        <p:blipFill rotWithShape="1">
          <a:blip r:embed="rId3">
            <a:alphaModFix/>
          </a:blip>
          <a:srcRect/>
          <a:stretch/>
        </p:blipFill>
        <p:spPr>
          <a:xfrm>
            <a:off x="4229" y="0"/>
            <a:ext cx="9135542" cy="5143501"/>
          </a:xfrm>
          <a:prstGeom prst="rect">
            <a:avLst/>
          </a:prstGeom>
          <a:noFill/>
          <a:ln>
            <a:noFill/>
          </a:ln>
        </p:spPr>
      </p:pic>
      <p:pic>
        <p:nvPicPr>
          <p:cNvPr id="56" name="Google Shape;56;p13"/>
          <p:cNvPicPr preferRelativeResize="0"/>
          <p:nvPr/>
        </p:nvPicPr>
        <p:blipFill rotWithShape="1">
          <a:blip r:embed="rId4">
            <a:alphaModFix/>
          </a:blip>
          <a:srcRect/>
          <a:stretch/>
        </p:blipFill>
        <p:spPr>
          <a:xfrm>
            <a:off x="228600" y="4325556"/>
            <a:ext cx="3526970" cy="6786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
        <p:cNvGrpSpPr/>
        <p:nvPr/>
      </p:nvGrpSpPr>
      <p:grpSpPr>
        <a:xfrm>
          <a:off x="0" y="0"/>
          <a:ext cx="0" cy="0"/>
          <a:chOff x="0" y="0"/>
          <a:chExt cx="0" cy="0"/>
        </a:xfrm>
      </p:grpSpPr>
      <p:pic>
        <p:nvPicPr>
          <p:cNvPr id="61" name="Google Shape;61;p15"/>
          <p:cNvPicPr preferRelativeResize="0"/>
          <p:nvPr/>
        </p:nvPicPr>
        <p:blipFill rotWithShape="1">
          <a:blip r:embed="rId3">
            <a:alphaModFix/>
          </a:blip>
          <a:srcRect/>
          <a:stretch/>
        </p:blipFill>
        <p:spPr>
          <a:xfrm>
            <a:off x="4229" y="0"/>
            <a:ext cx="9135542" cy="5143501"/>
          </a:xfrm>
          <a:prstGeom prst="rect">
            <a:avLst/>
          </a:prstGeom>
          <a:noFill/>
          <a:ln>
            <a:noFill/>
          </a:ln>
        </p:spPr>
      </p:pic>
      <p:pic>
        <p:nvPicPr>
          <p:cNvPr id="62" name="Google Shape;62;p15"/>
          <p:cNvPicPr preferRelativeResize="0"/>
          <p:nvPr/>
        </p:nvPicPr>
        <p:blipFill rotWithShape="1">
          <a:blip r:embed="rId4">
            <a:alphaModFix/>
          </a:blip>
          <a:srcRect/>
          <a:stretch/>
        </p:blipFill>
        <p:spPr>
          <a:xfrm>
            <a:off x="2731535" y="4134678"/>
            <a:ext cx="3680929" cy="70824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Arvo"/>
              <a:buNone/>
              <a:defRPr sz="3300" b="0" i="0" u="none" strike="noStrike" cap="none">
                <a:solidFill>
                  <a:schemeClr val="dk1"/>
                </a:solidFill>
                <a:latin typeface="Arvo"/>
                <a:ea typeface="Arvo"/>
                <a:cs typeface="Arvo"/>
                <a:sym typeface="Arvo"/>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67" name="Google Shape;67;p1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Montserrat"/>
                <a:ea typeface="Montserrat"/>
                <a:cs typeface="Montserrat"/>
                <a:sym typeface="Montserrat"/>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8" name="Google Shape;68;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9" name="Google Shape;69;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‹Nº›</a:t>
            </a:fld>
            <a:endParaRPr/>
          </a:p>
        </p:txBody>
      </p:sp>
      <p:pic>
        <p:nvPicPr>
          <p:cNvPr id="70" name="Google Shape;70;p17"/>
          <p:cNvPicPr preferRelativeResize="0"/>
          <p:nvPr/>
        </p:nvPicPr>
        <p:blipFill rotWithShape="1">
          <a:blip r:embed="rId6">
            <a:alphaModFix/>
          </a:blip>
          <a:srcRect b="89179"/>
          <a:stretch/>
        </p:blipFill>
        <p:spPr>
          <a:xfrm>
            <a:off x="4229" y="0"/>
            <a:ext cx="9135542" cy="556591"/>
          </a:xfrm>
          <a:prstGeom prst="rect">
            <a:avLst/>
          </a:prstGeom>
          <a:noFill/>
          <a:ln>
            <a:noFill/>
          </a:ln>
        </p:spPr>
      </p:pic>
      <p:pic>
        <p:nvPicPr>
          <p:cNvPr id="71" name="Google Shape;71;p17"/>
          <p:cNvPicPr preferRelativeResize="0"/>
          <p:nvPr/>
        </p:nvPicPr>
        <p:blipFill rotWithShape="1">
          <a:blip r:embed="rId7">
            <a:alphaModFix/>
          </a:blip>
          <a:srcRect/>
          <a:stretch/>
        </p:blipFill>
        <p:spPr>
          <a:xfrm>
            <a:off x="2808515" y="4464875"/>
            <a:ext cx="3526970" cy="6786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2"/>
          <p:cNvSpPr txBox="1">
            <a:spLocks noGrp="1"/>
          </p:cNvSpPr>
          <p:nvPr>
            <p:ph type="ctrTitle"/>
          </p:nvPr>
        </p:nvSpPr>
        <p:spPr>
          <a:xfrm>
            <a:off x="1143000" y="1930500"/>
            <a:ext cx="6858000" cy="1282500"/>
          </a:xfrm>
          <a:prstGeom prst="rect">
            <a:avLst/>
          </a:prstGeom>
          <a:noFill/>
          <a:ln>
            <a:noFill/>
          </a:ln>
        </p:spPr>
        <p:txBody>
          <a:bodyPr spcFirstLastPara="1" wrap="square" lIns="68575" tIns="34275" rIns="68575" bIns="34275" anchor="b" anchorCtr="0">
            <a:normAutofit fontScale="90000"/>
          </a:bodyPr>
          <a:lstStyle/>
          <a:p>
            <a:pPr marL="0" lvl="0" indent="0" algn="ctr" rtl="0">
              <a:lnSpc>
                <a:spcPct val="90000"/>
              </a:lnSpc>
              <a:spcBef>
                <a:spcPts val="0"/>
              </a:spcBef>
              <a:spcAft>
                <a:spcPts val="0"/>
              </a:spcAft>
              <a:buClr>
                <a:schemeClr val="dk1"/>
              </a:buClr>
              <a:buSzPts val="4500"/>
              <a:buFont typeface="Arvo"/>
              <a:buNone/>
            </a:pPr>
            <a:r>
              <a:rPr lang="es-MX" dirty="0"/>
              <a:t>Construyendo Resiliencia</a:t>
            </a:r>
            <a:endParaRPr dirty="0"/>
          </a:p>
        </p:txBody>
      </p:sp>
      <p:sp>
        <p:nvSpPr>
          <p:cNvPr id="94" name="Google Shape;94;p22"/>
          <p:cNvSpPr txBox="1">
            <a:spLocks noGrp="1"/>
          </p:cNvSpPr>
          <p:nvPr>
            <p:ph type="subTitle" idx="1"/>
          </p:nvPr>
        </p:nvSpPr>
        <p:spPr>
          <a:xfrm>
            <a:off x="1087675" y="3213002"/>
            <a:ext cx="6858000" cy="450900"/>
          </a:xfrm>
          <a:prstGeom prst="rect">
            <a:avLst/>
          </a:prstGeom>
          <a:noFill/>
          <a:ln>
            <a:noFill/>
          </a:ln>
        </p:spPr>
        <p:txBody>
          <a:bodyPr spcFirstLastPara="1" wrap="square" lIns="68575" tIns="34275" rIns="68575" bIns="34275" anchor="t" anchorCtr="0">
            <a:noAutofit/>
          </a:bodyPr>
          <a:lstStyle/>
          <a:p>
            <a:pPr lvl="0">
              <a:spcBef>
                <a:spcPts val="0"/>
              </a:spcBef>
            </a:pPr>
            <a:r>
              <a:rPr lang="es-MX" dirty="0"/>
              <a:t>Experiencia de aprendizaje: Explorando las sensaciones
</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3"/>
          <p:cNvSpPr txBox="1">
            <a:spLocks noGrp="1"/>
          </p:cNvSpPr>
          <p:nvPr>
            <p:ph type="ctrTitle"/>
          </p:nvPr>
        </p:nvSpPr>
        <p:spPr>
          <a:xfrm>
            <a:off x="0" y="1030616"/>
            <a:ext cx="9144000" cy="17907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lt1"/>
              </a:buClr>
              <a:buSzPts val="4500"/>
              <a:buFont typeface="Arvo"/>
              <a:buNone/>
            </a:pPr>
            <a:r>
              <a:rPr lang="es-MX" dirty="0"/>
              <a:t>CHEQUEO</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4"/>
          <p:cNvSpPr txBox="1">
            <a:spLocks noGrp="1"/>
          </p:cNvSpPr>
          <p:nvPr>
            <p:ph type="title"/>
          </p:nvPr>
        </p:nvSpPr>
        <p:spPr>
          <a:xfrm>
            <a:off x="628650" y="-208310"/>
            <a:ext cx="78867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300"/>
              <a:buFont typeface="Arvo"/>
              <a:buNone/>
            </a:pPr>
            <a:r>
              <a:rPr lang="es-MX" dirty="0">
                <a:solidFill>
                  <a:schemeClr val="lt1"/>
                </a:solidFill>
              </a:rPr>
              <a:t>¿Qué son las Sensaciones?</a:t>
            </a:r>
            <a:endParaRPr dirty="0">
              <a:solidFill>
                <a:schemeClr val="lt1"/>
              </a:solidFill>
            </a:endParaRPr>
          </a:p>
        </p:txBody>
      </p:sp>
      <p:sp>
        <p:nvSpPr>
          <p:cNvPr id="105" name="Google Shape;105;p24"/>
          <p:cNvSpPr txBox="1">
            <a:spLocks noGrp="1"/>
          </p:cNvSpPr>
          <p:nvPr>
            <p:ph type="body" idx="1"/>
          </p:nvPr>
        </p:nvSpPr>
        <p:spPr>
          <a:xfrm>
            <a:off x="628650" y="785892"/>
            <a:ext cx="7886700" cy="1506204"/>
          </a:xfrm>
          <a:prstGeom prst="rect">
            <a:avLst/>
          </a:prstGeom>
          <a:noFill/>
          <a:ln>
            <a:noFill/>
          </a:ln>
        </p:spPr>
        <p:txBody>
          <a:bodyPr spcFirstLastPara="1" wrap="square" lIns="68575" tIns="34275" rIns="68575" bIns="34275" anchor="t" anchorCtr="0">
            <a:normAutofit fontScale="92500"/>
          </a:bodyPr>
          <a:lstStyle/>
          <a:p>
            <a:pPr marL="177800" lvl="0" indent="-38100" algn="l" rtl="0">
              <a:lnSpc>
                <a:spcPct val="90000"/>
              </a:lnSpc>
              <a:spcBef>
                <a:spcPts val="0"/>
              </a:spcBef>
              <a:spcAft>
                <a:spcPts val="0"/>
              </a:spcAft>
              <a:buClr>
                <a:schemeClr val="dk1"/>
              </a:buClr>
              <a:buSzPts val="2100"/>
              <a:buNone/>
            </a:pPr>
            <a:r>
              <a:rPr lang="es-MX" dirty="0"/>
              <a:t>Una sensación es un sentir físico que surge en el cuerpo, como el calor, frío, hormigueo, aflojamiento, tensión, pesadez, liviandad, apertura, etc. Las palabras de sensaciones físicas deben ser diferenciadas de las palabras de sentimientos generales como bien, mal, estresado, aliviado, etc.</a:t>
            </a:r>
            <a:endParaRPr lang="en-US" dirty="0"/>
          </a:p>
        </p:txBody>
      </p:sp>
      <p:pic>
        <p:nvPicPr>
          <p:cNvPr id="106" name="Google Shape;106;p24"/>
          <p:cNvPicPr preferRelativeResize="0"/>
          <p:nvPr/>
        </p:nvPicPr>
        <p:blipFill>
          <a:blip r:embed="rId3">
            <a:alphaModFix/>
          </a:blip>
          <a:stretch>
            <a:fillRect/>
          </a:stretch>
        </p:blipFill>
        <p:spPr>
          <a:xfrm>
            <a:off x="3174694" y="2337772"/>
            <a:ext cx="2794612" cy="201983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5"/>
          <p:cNvSpPr txBox="1">
            <a:spLocks noGrp="1"/>
          </p:cNvSpPr>
          <p:nvPr>
            <p:ph type="title"/>
          </p:nvPr>
        </p:nvSpPr>
        <p:spPr>
          <a:xfrm>
            <a:off x="476250" y="-194510"/>
            <a:ext cx="851535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Arvo"/>
              <a:buNone/>
            </a:pPr>
            <a:r>
              <a:rPr lang="es-MX" dirty="0">
                <a:solidFill>
                  <a:schemeClr val="lt1"/>
                </a:solidFill>
              </a:rPr>
              <a:t>Sintiendo en el Exterior y en el Interior</a:t>
            </a:r>
            <a:endParaRPr dirty="0">
              <a:solidFill>
                <a:schemeClr val="lt1"/>
              </a:solidFill>
            </a:endParaRPr>
          </a:p>
        </p:txBody>
      </p:sp>
      <p:pic>
        <p:nvPicPr>
          <p:cNvPr id="5" name="Imagen 4">
            <a:extLst>
              <a:ext uri="{FF2B5EF4-FFF2-40B4-BE49-F238E27FC236}">
                <a16:creationId xmlns:a16="http://schemas.microsoft.com/office/drawing/2014/main" id="{5BE14D4A-5644-303E-553F-02FCDC4F4CE7}"/>
              </a:ext>
            </a:extLst>
          </p:cNvPr>
          <p:cNvPicPr>
            <a:picLocks noChangeAspect="1"/>
          </p:cNvPicPr>
          <p:nvPr/>
        </p:nvPicPr>
        <p:blipFill rotWithShape="1">
          <a:blip r:embed="rId3"/>
          <a:srcRect l="30533" t="28619" r="33867" b="9669"/>
          <a:stretch/>
        </p:blipFill>
        <p:spPr>
          <a:xfrm>
            <a:off x="238124" y="945099"/>
            <a:ext cx="3122931" cy="3043629"/>
          </a:xfrm>
          <a:prstGeom prst="rect">
            <a:avLst/>
          </a:prstGeom>
        </p:spPr>
      </p:pic>
      <p:pic>
        <p:nvPicPr>
          <p:cNvPr id="7" name="Imagen 6">
            <a:extLst>
              <a:ext uri="{FF2B5EF4-FFF2-40B4-BE49-F238E27FC236}">
                <a16:creationId xmlns:a16="http://schemas.microsoft.com/office/drawing/2014/main" id="{7592C99D-2E64-E5A7-BBE4-818B3576BB86}"/>
              </a:ext>
            </a:extLst>
          </p:cNvPr>
          <p:cNvPicPr>
            <a:picLocks noChangeAspect="1"/>
          </p:cNvPicPr>
          <p:nvPr/>
        </p:nvPicPr>
        <p:blipFill rotWithShape="1">
          <a:blip r:embed="rId4"/>
          <a:srcRect l="30599" t="27011" r="35733" b="12040"/>
          <a:stretch/>
        </p:blipFill>
        <p:spPr>
          <a:xfrm>
            <a:off x="3096259" y="1154772"/>
            <a:ext cx="2829986" cy="2880302"/>
          </a:xfrm>
          <a:prstGeom prst="rect">
            <a:avLst/>
          </a:prstGeom>
        </p:spPr>
      </p:pic>
      <p:pic>
        <p:nvPicPr>
          <p:cNvPr id="9" name="Imagen 8">
            <a:extLst>
              <a:ext uri="{FF2B5EF4-FFF2-40B4-BE49-F238E27FC236}">
                <a16:creationId xmlns:a16="http://schemas.microsoft.com/office/drawing/2014/main" id="{CA721A4D-654E-664F-6E7B-7A9BA5AB7666}"/>
              </a:ext>
            </a:extLst>
          </p:cNvPr>
          <p:cNvPicPr>
            <a:picLocks noChangeAspect="1"/>
          </p:cNvPicPr>
          <p:nvPr/>
        </p:nvPicPr>
        <p:blipFill rotWithShape="1">
          <a:blip r:embed="rId5"/>
          <a:srcRect l="30933" t="17411" r="34667" b="16073"/>
          <a:stretch/>
        </p:blipFill>
        <p:spPr>
          <a:xfrm>
            <a:off x="6045157" y="1019072"/>
            <a:ext cx="2856443" cy="310535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6"/>
          <p:cNvSpPr txBox="1">
            <a:spLocks noGrp="1"/>
          </p:cNvSpPr>
          <p:nvPr>
            <p:ph type="title"/>
          </p:nvPr>
        </p:nvSpPr>
        <p:spPr>
          <a:xfrm>
            <a:off x="628650" y="-194510"/>
            <a:ext cx="78867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300"/>
              <a:buFont typeface="Arvo"/>
              <a:buNone/>
            </a:pPr>
            <a:r>
              <a:rPr lang="en" dirty="0">
                <a:solidFill>
                  <a:schemeClr val="lt1"/>
                </a:solidFill>
              </a:rPr>
              <a:t>Revisión </a:t>
            </a:r>
            <a:endParaRPr dirty="0">
              <a:solidFill>
                <a:schemeClr val="lt1"/>
              </a:solidFill>
            </a:endParaRPr>
          </a:p>
        </p:txBody>
      </p:sp>
      <p:sp>
        <p:nvSpPr>
          <p:cNvPr id="119" name="Google Shape;119;p26"/>
          <p:cNvSpPr txBox="1">
            <a:spLocks noGrp="1"/>
          </p:cNvSpPr>
          <p:nvPr>
            <p:ph type="body" idx="1"/>
          </p:nvPr>
        </p:nvSpPr>
        <p:spPr>
          <a:xfrm>
            <a:off x="628650" y="989028"/>
            <a:ext cx="7886700" cy="2775300"/>
          </a:xfrm>
          <a:prstGeom prst="rect">
            <a:avLst/>
          </a:prstGeom>
          <a:noFill/>
          <a:ln>
            <a:noFill/>
          </a:ln>
        </p:spPr>
        <p:txBody>
          <a:bodyPr spcFirstLastPara="1" wrap="square" lIns="68575" tIns="34275" rIns="68575" bIns="34275" anchor="t" anchorCtr="0">
            <a:noAutofit/>
          </a:bodyPr>
          <a:lstStyle/>
          <a:p>
            <a:pPr lvl="0" indent="-387350">
              <a:lnSpc>
                <a:spcPct val="100000"/>
              </a:lnSpc>
              <a:spcBef>
                <a:spcPts val="0"/>
              </a:spcBef>
              <a:buSzPts val="2500"/>
              <a:buFont typeface="Montserrat"/>
              <a:buChar char="●"/>
            </a:pPr>
            <a:r>
              <a:rPr lang="es-MX" sz="2500" dirty="0"/>
              <a:t>¿Que aprendieron hoy sobre las sensaciones? </a:t>
            </a:r>
          </a:p>
          <a:p>
            <a:pPr lvl="0" indent="-387350">
              <a:lnSpc>
                <a:spcPct val="100000"/>
              </a:lnSpc>
              <a:spcBef>
                <a:spcPts val="0"/>
              </a:spcBef>
              <a:buSzPts val="2500"/>
              <a:buFont typeface="Montserrat"/>
              <a:buChar char="●"/>
            </a:pPr>
            <a:r>
              <a:rPr lang="es-MX" sz="2500" dirty="0"/>
              <a:t>¿Cuáles son algunas de las palabras que describen las sensaciones?</a:t>
            </a:r>
          </a:p>
          <a:p>
            <a:pPr lvl="0" indent="-387350">
              <a:lnSpc>
                <a:spcPct val="100000"/>
              </a:lnSpc>
              <a:spcBef>
                <a:spcPts val="0"/>
              </a:spcBef>
              <a:buSzPts val="2500"/>
              <a:buFont typeface="Montserrat"/>
              <a:buChar char="●"/>
            </a:pPr>
            <a:r>
              <a:rPr lang="es-MX" sz="2500" dirty="0"/>
              <a:t>¿Cómo el saber un poco más sobre la idea de las sensaciones nos puede ayudar a ser más felices y amables? </a:t>
            </a:r>
          </a:p>
          <a:p>
            <a:pPr lvl="0" indent="-387350">
              <a:lnSpc>
                <a:spcPct val="100000"/>
              </a:lnSpc>
              <a:spcBef>
                <a:spcPts val="0"/>
              </a:spcBef>
              <a:buSzPts val="2500"/>
              <a:buFont typeface="Montserrat"/>
              <a:buChar char="●"/>
            </a:pPr>
            <a:r>
              <a:rPr lang="es-MX" sz="2500" dirty="0"/>
              <a:t>¿Cuándo creen que podría ser útil hacer una de estas actividades de ¡Ayuda Inmediata!?</a:t>
            </a:r>
            <a:endParaRPr sz="2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over Op 2">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Section Break">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Conten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143</Words>
  <Application>Microsoft Office PowerPoint</Application>
  <PresentationFormat>Presentación en pantalla (16:9)</PresentationFormat>
  <Paragraphs>11</Paragraphs>
  <Slides>5</Slides>
  <Notes>5</Notes>
  <HiddenSlides>0</HiddenSlides>
  <MMClips>0</MMClips>
  <ScaleCrop>false</ScaleCrop>
  <HeadingPairs>
    <vt:vector size="6" baseType="variant">
      <vt:variant>
        <vt:lpstr>Fuentes usadas</vt:lpstr>
      </vt:variant>
      <vt:variant>
        <vt:i4>4</vt:i4>
      </vt:variant>
      <vt:variant>
        <vt:lpstr>Tema</vt:lpstr>
      </vt:variant>
      <vt:variant>
        <vt:i4>4</vt:i4>
      </vt:variant>
      <vt:variant>
        <vt:lpstr>Títulos de diapositiva</vt:lpstr>
      </vt:variant>
      <vt:variant>
        <vt:i4>5</vt:i4>
      </vt:variant>
    </vt:vector>
  </HeadingPairs>
  <TitlesOfParts>
    <vt:vector size="13" baseType="lpstr">
      <vt:lpstr>Arvo</vt:lpstr>
      <vt:lpstr>Montserrat</vt:lpstr>
      <vt:lpstr>Calibri</vt:lpstr>
      <vt:lpstr>Arial</vt:lpstr>
      <vt:lpstr>Simple Light</vt:lpstr>
      <vt:lpstr>2_Cover Op 2</vt:lpstr>
      <vt:lpstr>3_Section Break</vt:lpstr>
      <vt:lpstr>4_Content</vt:lpstr>
      <vt:lpstr>Construyendo Resiliencia</vt:lpstr>
      <vt:lpstr>CHEQUEO</vt:lpstr>
      <vt:lpstr>¿Qué son las Sensaciones?</vt:lpstr>
      <vt:lpstr>Sintiendo en el Exterior y en el Interior</vt:lpstr>
      <vt:lpstr>Revisión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Construyendo Resiliencia</dc:title>
  <cp:lastModifiedBy>alejandro ivan barcenas merlo</cp:lastModifiedBy>
  <cp:revision>1</cp:revision>
  <dcterms:modified xsi:type="dcterms:W3CDTF">2023-04-18T03:25:11Z</dcterms:modified>
</cp:coreProperties>
</file>