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Libre Baskerville" panose="02000000000000000000" pitchFamily="2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6AD6-E1BC-47BB-9C77-E129CA858FFA}" v="6" dt="2023-04-17T23:05:32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ivan barcenas merlo" userId="22c2e4bf8c48626f" providerId="LiveId" clId="{074A6AD6-E1BC-47BB-9C77-E129CA858FFA}"/>
    <pc:docChg chg="undo custSel modSld">
      <pc:chgData name="alejandro ivan barcenas merlo" userId="22c2e4bf8c48626f" providerId="LiveId" clId="{074A6AD6-E1BC-47BB-9C77-E129CA858FFA}" dt="2023-04-18T00:01:18.335" v="152"/>
      <pc:docMkLst>
        <pc:docMk/>
      </pc:docMkLst>
      <pc:sldChg chg="modSp mod">
        <pc:chgData name="alejandro ivan barcenas merlo" userId="22c2e4bf8c48626f" providerId="LiveId" clId="{074A6AD6-E1BC-47BB-9C77-E129CA858FFA}" dt="2023-04-17T22:57:49.840" v="3" actId="20577"/>
        <pc:sldMkLst>
          <pc:docMk/>
          <pc:sldMk cId="0" sldId="256"/>
        </pc:sldMkLst>
        <pc:spChg chg="mod">
          <ac:chgData name="alejandro ivan barcenas merlo" userId="22c2e4bf8c48626f" providerId="LiveId" clId="{074A6AD6-E1BC-47BB-9C77-E129CA858FFA}" dt="2023-04-17T22:57:36.131" v="0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alejandro ivan barcenas merlo" userId="22c2e4bf8c48626f" providerId="LiveId" clId="{074A6AD6-E1BC-47BB-9C77-E129CA858FFA}" dt="2023-04-17T22:57:49.840" v="3" actId="20577"/>
          <ac:spMkLst>
            <pc:docMk/>
            <pc:sldMk cId="0" sldId="256"/>
            <ac:spMk id="164" creationId="{00000000-0000-0000-0000-000000000000}"/>
          </ac:spMkLst>
        </pc:spChg>
      </pc:sldChg>
      <pc:sldChg chg="modSp mod">
        <pc:chgData name="alejandro ivan barcenas merlo" userId="22c2e4bf8c48626f" providerId="LiveId" clId="{074A6AD6-E1BC-47BB-9C77-E129CA858FFA}" dt="2023-04-17T23:00:10.237" v="32" actId="5793"/>
        <pc:sldMkLst>
          <pc:docMk/>
          <pc:sldMk cId="0" sldId="257"/>
        </pc:sldMkLst>
        <pc:spChg chg="mod">
          <ac:chgData name="alejandro ivan barcenas merlo" userId="22c2e4bf8c48626f" providerId="LiveId" clId="{074A6AD6-E1BC-47BB-9C77-E129CA858FFA}" dt="2023-04-17T22:58:20.826" v="4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alejandro ivan barcenas merlo" userId="22c2e4bf8c48626f" providerId="LiveId" clId="{074A6AD6-E1BC-47BB-9C77-E129CA858FFA}" dt="2023-04-17T23:00:10.237" v="32" actId="5793"/>
          <ac:spMkLst>
            <pc:docMk/>
            <pc:sldMk cId="0" sldId="257"/>
            <ac:spMk id="170" creationId="{00000000-0000-0000-0000-000000000000}"/>
          </ac:spMkLst>
        </pc:spChg>
      </pc:sldChg>
      <pc:sldChg chg="modSp mod">
        <pc:chgData name="alejandro ivan barcenas merlo" userId="22c2e4bf8c48626f" providerId="LiveId" clId="{074A6AD6-E1BC-47BB-9C77-E129CA858FFA}" dt="2023-04-17T23:01:12.520" v="55" actId="6549"/>
        <pc:sldMkLst>
          <pc:docMk/>
          <pc:sldMk cId="0" sldId="258"/>
        </pc:sldMkLst>
        <pc:spChg chg="mod">
          <ac:chgData name="alejandro ivan barcenas merlo" userId="22c2e4bf8c48626f" providerId="LiveId" clId="{074A6AD6-E1BC-47BB-9C77-E129CA858FFA}" dt="2023-04-17T23:00:38.557" v="34"/>
          <ac:spMkLst>
            <pc:docMk/>
            <pc:sldMk cId="0" sldId="258"/>
            <ac:spMk id="175" creationId="{00000000-0000-0000-0000-000000000000}"/>
          </ac:spMkLst>
        </pc:spChg>
        <pc:spChg chg="mod">
          <ac:chgData name="alejandro ivan barcenas merlo" userId="22c2e4bf8c48626f" providerId="LiveId" clId="{074A6AD6-E1BC-47BB-9C77-E129CA858FFA}" dt="2023-04-17T23:01:12.520" v="55" actId="6549"/>
          <ac:spMkLst>
            <pc:docMk/>
            <pc:sldMk cId="0" sldId="258"/>
            <ac:spMk id="176" creationId="{00000000-0000-0000-0000-000000000000}"/>
          </ac:spMkLst>
        </pc:spChg>
      </pc:sldChg>
      <pc:sldChg chg="addSp delSp modSp mod">
        <pc:chgData name="alejandro ivan barcenas merlo" userId="22c2e4bf8c48626f" providerId="LiveId" clId="{074A6AD6-E1BC-47BB-9C77-E129CA858FFA}" dt="2023-04-17T23:07:03.887" v="103" actId="14100"/>
        <pc:sldMkLst>
          <pc:docMk/>
          <pc:sldMk cId="0" sldId="259"/>
        </pc:sldMkLst>
        <pc:spChg chg="add del mod">
          <ac:chgData name="alejandro ivan barcenas merlo" userId="22c2e4bf8c48626f" providerId="LiveId" clId="{074A6AD6-E1BC-47BB-9C77-E129CA858FFA}" dt="2023-04-17T23:01:47.493" v="59" actId="478"/>
          <ac:spMkLst>
            <pc:docMk/>
            <pc:sldMk cId="0" sldId="259"/>
            <ac:spMk id="3" creationId="{7E8874E5-70AD-56E9-6ED6-B15D0EE4E228}"/>
          </ac:spMkLst>
        </pc:spChg>
        <pc:spChg chg="add del mod">
          <ac:chgData name="alejandro ivan barcenas merlo" userId="22c2e4bf8c48626f" providerId="LiveId" clId="{074A6AD6-E1BC-47BB-9C77-E129CA858FFA}" dt="2023-04-17T23:01:47.117" v="58"/>
          <ac:spMkLst>
            <pc:docMk/>
            <pc:sldMk cId="0" sldId="259"/>
            <ac:spMk id="4" creationId="{12617D82-1856-EA1E-46E6-66FFAA75AD7F}"/>
          </ac:spMkLst>
        </pc:spChg>
        <pc:spChg chg="add del mod">
          <ac:chgData name="alejandro ivan barcenas merlo" userId="22c2e4bf8c48626f" providerId="LiveId" clId="{074A6AD6-E1BC-47BB-9C77-E129CA858FFA}" dt="2023-04-17T23:01:51.743" v="61"/>
          <ac:spMkLst>
            <pc:docMk/>
            <pc:sldMk cId="0" sldId="259"/>
            <ac:spMk id="6" creationId="{1B9DDA97-3AFF-CD17-1ED6-BB84ACE91170}"/>
          </ac:spMkLst>
        </pc:spChg>
        <pc:spChg chg="add mod">
          <ac:chgData name="alejandro ivan barcenas merlo" userId="22c2e4bf8c48626f" providerId="LiveId" clId="{074A6AD6-E1BC-47BB-9C77-E129CA858FFA}" dt="2023-04-17T23:01:51.743" v="61"/>
          <ac:spMkLst>
            <pc:docMk/>
            <pc:sldMk cId="0" sldId="259"/>
            <ac:spMk id="7" creationId="{BD2DB0FA-719B-AB56-5A3E-68E253859120}"/>
          </ac:spMkLst>
        </pc:spChg>
        <pc:spChg chg="add del">
          <ac:chgData name="alejandro ivan barcenas merlo" userId="22c2e4bf8c48626f" providerId="LiveId" clId="{074A6AD6-E1BC-47BB-9C77-E129CA858FFA}" dt="2023-04-17T23:01:48.953" v="60" actId="478"/>
          <ac:spMkLst>
            <pc:docMk/>
            <pc:sldMk cId="0" sldId="259"/>
            <ac:spMk id="182" creationId="{00000000-0000-0000-0000-000000000000}"/>
          </ac:spMkLst>
        </pc:spChg>
        <pc:spChg chg="mod">
          <ac:chgData name="alejandro ivan barcenas merlo" userId="22c2e4bf8c48626f" providerId="LiveId" clId="{074A6AD6-E1BC-47BB-9C77-E129CA858FFA}" dt="2023-04-17T23:07:03.887" v="103" actId="14100"/>
          <ac:spMkLst>
            <pc:docMk/>
            <pc:sldMk cId="0" sldId="259"/>
            <ac:spMk id="183" creationId="{00000000-0000-0000-0000-000000000000}"/>
          </ac:spMkLst>
        </pc:spChg>
      </pc:sldChg>
      <pc:sldChg chg="modSp mod">
        <pc:chgData name="alejandro ivan barcenas merlo" userId="22c2e4bf8c48626f" providerId="LiveId" clId="{074A6AD6-E1BC-47BB-9C77-E129CA858FFA}" dt="2023-04-18T00:01:18.335" v="152"/>
        <pc:sldMkLst>
          <pc:docMk/>
          <pc:sldMk cId="0" sldId="260"/>
        </pc:sldMkLst>
        <pc:spChg chg="mod">
          <ac:chgData name="alejandro ivan barcenas merlo" userId="22c2e4bf8c48626f" providerId="LiveId" clId="{074A6AD6-E1BC-47BB-9C77-E129CA858FFA}" dt="2023-04-18T00:01:18.335" v="152"/>
          <ac:spMkLst>
            <pc:docMk/>
            <pc:sldMk cId="0" sldId="260"/>
            <ac:spMk id="189" creationId="{00000000-0000-0000-0000-000000000000}"/>
          </ac:spMkLst>
        </pc:spChg>
        <pc:spChg chg="mod">
          <ac:chgData name="alejandro ivan barcenas merlo" userId="22c2e4bf8c48626f" providerId="LiveId" clId="{074A6AD6-E1BC-47BB-9C77-E129CA858FFA}" dt="2023-04-17T23:09:23.652" v="149" actId="14100"/>
          <ac:spMkLst>
            <pc:docMk/>
            <pc:sldMk cId="0" sldId="260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507cbe6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507cbe6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and Content">
  <p:cSld name="Title, Imag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21"/>
          <p:cNvSpPr txBox="1">
            <a:spLocks noGrp="1"/>
          </p:cNvSpPr>
          <p:nvPr>
            <p:ph type="body" idx="3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5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6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Light">
  <p:cSld name="Slide Breaker - Ligh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er - Blue">
  <p:cSld name="3_Slide Breaker - Blu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 dirty="0" err="1"/>
              <a:t>Acuerdos</a:t>
            </a:r>
            <a:r>
              <a:rPr lang="en-US" sz="4800" dirty="0"/>
              <a:t> de </a:t>
            </a:r>
            <a:r>
              <a:rPr lang="en-US" sz="4800" dirty="0" err="1"/>
              <a:t>Clases</a:t>
            </a:r>
            <a:endParaRPr sz="4800"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2
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CHEQUEO</a:t>
            </a:r>
            <a:endParaRPr sz="3000" dirty="0"/>
          </a:p>
        </p:txBody>
      </p:sp>
      <p:sp>
        <p:nvSpPr>
          <p:cNvPr id="170" name="Google Shape;170;p27"/>
          <p:cNvSpPr txBox="1"/>
          <p:nvPr/>
        </p:nvSpPr>
        <p:spPr>
          <a:xfrm>
            <a:off x="838200" y="1352425"/>
            <a:ext cx="10151533" cy="435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s-MX" sz="2400" dirty="0"/>
              <a:t>“</a:t>
            </a:r>
            <a:r>
              <a:rPr lang="es-MX" sz="1900" dirty="0">
                <a:solidFill>
                  <a:schemeClr val="dk1"/>
                </a:solidFill>
                <a:latin typeface="Helvetica Neue"/>
              </a:rPr>
              <a:t>La última vez aprendimos sobre la amabilidad y la felicidad. Jugamos el juego de dar un paso hacia adelante y un paso hacia atrás y también dibujamos un momento en que alguien fue amable con nosotros.</a:t>
            </a:r>
          </a:p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s-MX" sz="1900" dirty="0">
              <a:solidFill>
                <a:schemeClr val="dk1"/>
              </a:solidFill>
              <a:latin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s-MX" sz="1900" dirty="0">
                <a:solidFill>
                  <a:schemeClr val="dk1"/>
                </a:solidFill>
                <a:latin typeface="Helvetica Neue"/>
              </a:rPr>
              <a:t>¿Alguien recuerda algunas de las cosas de las que hablamos? </a:t>
            </a:r>
          </a:p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s-MX" sz="1900" dirty="0">
              <a:solidFill>
                <a:schemeClr val="dk1"/>
              </a:solidFill>
              <a:latin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s-MX" sz="1900" dirty="0">
                <a:solidFill>
                  <a:schemeClr val="dk1"/>
                </a:solidFill>
                <a:latin typeface="Helvetica Neue"/>
              </a:rPr>
              <a:t>¿Qué recuerdan? ¿Qué pueden decirme sobre la amabilidad y la felicidad? (Respuestas posibles: todos queremos felicidad y nos gusta cuando las personas son amables con nosotros en lugar de ser desagradables/mal intencionadas). </a:t>
            </a:r>
          </a:p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s-MX" sz="1900" dirty="0">
              <a:solidFill>
                <a:schemeClr val="dk1"/>
              </a:solidFill>
              <a:latin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s-MX" sz="1900" dirty="0">
                <a:solidFill>
                  <a:schemeClr val="dk1"/>
                </a:solidFill>
                <a:latin typeface="Helvetica Neue"/>
              </a:rPr>
              <a:t>Cuando otras personas son amables con nosotros, ¿nos ayuda eso a ser felices? </a:t>
            </a:r>
          </a:p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s-MX" sz="1900" dirty="0">
              <a:solidFill>
                <a:schemeClr val="dk1"/>
              </a:solidFill>
              <a:latin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s-MX" sz="1900" dirty="0">
                <a:solidFill>
                  <a:schemeClr val="dk1"/>
                </a:solidFill>
                <a:latin typeface="Helvetica Neue"/>
              </a:rPr>
              <a:t>Recordemos nuestro dibujo de la amabilidad de la última vez (o uno nuevo) por un momento. ¿Notan que su cuerpo o sentimientos cambian? ¿Qué sienten diferente?</a:t>
            </a:r>
            <a:endParaRPr sz="1900" dirty="0">
              <a:solidFill>
                <a:schemeClr val="dk1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ACTIVIDAD DE COMPRENSIÓN- </a:t>
            </a:r>
            <a:r>
              <a:rPr lang="es-MX" dirty="0"/>
              <a:t>Creando los Acuerdos de Clases </a:t>
            </a:r>
            <a:endParaRPr dirty="0"/>
          </a:p>
        </p:txBody>
      </p:sp>
      <p:sp>
        <p:nvSpPr>
          <p:cNvPr id="176" name="Google Shape;176;p28"/>
          <p:cNvSpPr txBox="1"/>
          <p:nvPr/>
        </p:nvSpPr>
        <p:spPr>
          <a:xfrm>
            <a:off x="681249" y="1251283"/>
            <a:ext cx="11138217" cy="150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38100" algn="ctr">
              <a:lnSpc>
                <a:spcPct val="150000"/>
              </a:lnSpc>
            </a:pPr>
            <a:r>
              <a:rPr lang="es-MX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¡Hagamos una lista que represente cómo nos gustaría que fuera nuestra clase! ¿En qué estamos de acuerdo como clase para ser felices y tener un aula segura y solidaria?
</a:t>
            </a:r>
            <a:endParaRPr sz="1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338" y="2588653"/>
            <a:ext cx="5961324" cy="39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1004150" y="1234425"/>
            <a:ext cx="7767317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38100">
              <a:lnSpc>
                <a:spcPct val="150000"/>
              </a:lnSpc>
            </a:pPr>
            <a:r>
              <a:rPr lang="es-MX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Echemos un vistazo a la lista que hicimos juntos. ¿Creen que deberíamos añadir algo?</a:t>
            </a:r>
            <a:endParaRPr sz="2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275" y="2617125"/>
            <a:ext cx="5531377" cy="3111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5;p28">
            <a:extLst>
              <a:ext uri="{FF2B5EF4-FFF2-40B4-BE49-F238E27FC236}">
                <a16:creationId xmlns:a16="http://schemas.microsoft.com/office/drawing/2014/main" id="{BD2DB0FA-719B-AB56-5A3E-68E253859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969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ACTIVIDAD DE COMPRENSIÓN- </a:t>
            </a:r>
            <a:r>
              <a:rPr lang="es-MX" dirty="0"/>
              <a:t>Creando los Acuerdos de Clases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REVISIÓN  </a:t>
            </a:r>
            <a:endParaRPr dirty="0"/>
          </a:p>
        </p:txBody>
      </p:sp>
      <p:sp>
        <p:nvSpPr>
          <p:cNvPr id="190" name="Google Shape;190;p30"/>
          <p:cNvSpPr txBox="1"/>
          <p:nvPr/>
        </p:nvSpPr>
        <p:spPr>
          <a:xfrm>
            <a:off x="3234267" y="1217500"/>
            <a:ext cx="8483600" cy="544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●"/>
            </a:pPr>
            <a:r>
              <a:rPr lang="es-MX" sz="2300" dirty="0">
                <a:solidFill>
                  <a:schemeClr val="dk1"/>
                </a:solidFill>
                <a:latin typeface="Helvetica Neue"/>
                <a:sym typeface="Helvetica Neue"/>
              </a:rPr>
              <a:t>“Estaremos aprendiendo sobre la mejor </a:t>
            </a:r>
            <a:r>
              <a:rPr lang="es-MX" sz="2300" dirty="0">
                <a:solidFill>
                  <a:schemeClr val="dk1"/>
                </a:solidFill>
                <a:latin typeface="Helvetica Neue"/>
              </a:rPr>
              <a:t>manera de ser amables con nosotros mismos y con los demás. Aprenderemos formas de hacerlo, ¡y estos acuerdos que creamos juntos es nuestro primer paso!</a:t>
            </a:r>
          </a:p>
          <a:p>
            <a:pPr marL="952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MX" sz="2300" dirty="0">
                <a:solidFill>
                  <a:schemeClr val="dk1"/>
                </a:solidFill>
                <a:latin typeface="Helvetica Neue"/>
              </a:rPr>
              <a:t> 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●"/>
            </a:pPr>
            <a:r>
              <a:rPr lang="es-MX" sz="2300" dirty="0">
                <a:solidFill>
                  <a:schemeClr val="dk1"/>
                </a:solidFill>
                <a:latin typeface="Helvetica Neue"/>
              </a:rPr>
              <a:t>En una palabra u oración, ¿aprendieron algo hoy que podrían usar en otro momento para ayudarse a sí mismos o a otra persona a satisfacer sus necesidades?” (Pídales a los estudiantes que compartan o escriban en sus cuadernos)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●"/>
            </a:pPr>
            <a:endParaRPr sz="2100" dirty="0">
              <a:solidFill>
                <a:schemeClr val="dk1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Panorámica</PresentationFormat>
  <Paragraphs>21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Helvetica Neue</vt:lpstr>
      <vt:lpstr>Calibri</vt:lpstr>
      <vt:lpstr>Arial</vt:lpstr>
      <vt:lpstr>Libre Baskerville</vt:lpstr>
      <vt:lpstr>Office Theme</vt:lpstr>
      <vt:lpstr>Acuerdos de Clases</vt:lpstr>
      <vt:lpstr>CHEQUEO</vt:lpstr>
      <vt:lpstr>ACTIVIDAD DE COMPRENSIÓN- Creando los Acuerdos de Clases </vt:lpstr>
      <vt:lpstr>ACTIVIDAD DE COMPRENSIÓN- Creando los Acuerdos de Clases </vt:lpstr>
      <vt:lpstr>REVISIÓN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Acuerdos de Clases</dc:title>
  <cp:lastModifiedBy>alejandro ivan barcenas merlo</cp:lastModifiedBy>
  <cp:revision>1</cp:revision>
  <dcterms:modified xsi:type="dcterms:W3CDTF">2023-04-18T00:01:28Z</dcterms:modified>
</cp:coreProperties>
</file>