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Helvetica Neue" panose="020B0604020202020204" charset="0"/>
      <p:regular r:id="rId12"/>
      <p:bold r:id="rId13"/>
      <p:italic r:id="rId14"/>
      <p:boldItalic r:id="rId15"/>
    </p:embeddedFont>
    <p:embeddedFont>
      <p:font typeface="Libre Baskerville" panose="02000000000000000000" pitchFamily="2" charset="0"/>
      <p:regular r:id="rId16"/>
      <p:bold r:id="rId17"/>
      <p: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EBBAC3-FEC2-49A9-B192-23E8ED5752F6}" v="4" dt="2023-04-17T19:42:59.2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11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microsoft.com/office/2016/11/relationships/changesInfo" Target="changesInfos/changesInfo1.xml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jandro ivan barcenas merlo" userId="22c2e4bf8c48626f" providerId="LiveId" clId="{7FEBBAC3-FEC2-49A9-B192-23E8ED5752F6}"/>
    <pc:docChg chg="undo custSel modSld">
      <pc:chgData name="alejandro ivan barcenas merlo" userId="22c2e4bf8c48626f" providerId="LiveId" clId="{7FEBBAC3-FEC2-49A9-B192-23E8ED5752F6}" dt="2023-04-17T22:41:45.984" v="281" actId="6549"/>
      <pc:docMkLst>
        <pc:docMk/>
      </pc:docMkLst>
      <pc:sldChg chg="modSp mod">
        <pc:chgData name="alejandro ivan barcenas merlo" userId="22c2e4bf8c48626f" providerId="LiveId" clId="{7FEBBAC3-FEC2-49A9-B192-23E8ED5752F6}" dt="2023-04-17T19:50:13.887" v="257" actId="790"/>
        <pc:sldMkLst>
          <pc:docMk/>
          <pc:sldMk cId="0" sldId="256"/>
        </pc:sldMkLst>
        <pc:spChg chg="mod">
          <ac:chgData name="alejandro ivan barcenas merlo" userId="22c2e4bf8c48626f" providerId="LiveId" clId="{7FEBBAC3-FEC2-49A9-B192-23E8ED5752F6}" dt="2023-04-17T19:50:05.890" v="255" actId="790"/>
          <ac:spMkLst>
            <pc:docMk/>
            <pc:sldMk cId="0" sldId="256"/>
            <ac:spMk id="162" creationId="{00000000-0000-0000-0000-000000000000}"/>
          </ac:spMkLst>
        </pc:spChg>
        <pc:spChg chg="mod">
          <ac:chgData name="alejandro ivan barcenas merlo" userId="22c2e4bf8c48626f" providerId="LiveId" clId="{7FEBBAC3-FEC2-49A9-B192-23E8ED5752F6}" dt="2023-04-17T19:50:13.887" v="257" actId="790"/>
          <ac:spMkLst>
            <pc:docMk/>
            <pc:sldMk cId="0" sldId="256"/>
            <ac:spMk id="164" creationId="{00000000-0000-0000-0000-000000000000}"/>
          </ac:spMkLst>
        </pc:spChg>
      </pc:sldChg>
      <pc:sldChg chg="modSp mod">
        <pc:chgData name="alejandro ivan barcenas merlo" userId="22c2e4bf8c48626f" providerId="LiveId" clId="{7FEBBAC3-FEC2-49A9-B192-23E8ED5752F6}" dt="2023-04-17T20:02:01.705" v="261" actId="20577"/>
        <pc:sldMkLst>
          <pc:docMk/>
          <pc:sldMk cId="0" sldId="257"/>
        </pc:sldMkLst>
        <pc:spChg chg="mod">
          <ac:chgData name="alejandro ivan barcenas merlo" userId="22c2e4bf8c48626f" providerId="LiveId" clId="{7FEBBAC3-FEC2-49A9-B192-23E8ED5752F6}" dt="2023-04-17T19:49:55.278" v="253" actId="790"/>
          <ac:spMkLst>
            <pc:docMk/>
            <pc:sldMk cId="0" sldId="257"/>
            <ac:spMk id="169" creationId="{00000000-0000-0000-0000-000000000000}"/>
          </ac:spMkLst>
        </pc:spChg>
        <pc:spChg chg="mod">
          <ac:chgData name="alejandro ivan barcenas merlo" userId="22c2e4bf8c48626f" providerId="LiveId" clId="{7FEBBAC3-FEC2-49A9-B192-23E8ED5752F6}" dt="2023-04-17T20:02:01.705" v="261" actId="20577"/>
          <ac:spMkLst>
            <pc:docMk/>
            <pc:sldMk cId="0" sldId="257"/>
            <ac:spMk id="170" creationId="{00000000-0000-0000-0000-000000000000}"/>
          </ac:spMkLst>
        </pc:spChg>
      </pc:sldChg>
      <pc:sldChg chg="modSp mod">
        <pc:chgData name="alejandro ivan barcenas merlo" userId="22c2e4bf8c48626f" providerId="LiveId" clId="{7FEBBAC3-FEC2-49A9-B192-23E8ED5752F6}" dt="2023-04-17T20:08:44.183" v="262" actId="20577"/>
        <pc:sldMkLst>
          <pc:docMk/>
          <pc:sldMk cId="0" sldId="258"/>
        </pc:sldMkLst>
        <pc:spChg chg="mod">
          <ac:chgData name="alejandro ivan barcenas merlo" userId="22c2e4bf8c48626f" providerId="LiveId" clId="{7FEBBAC3-FEC2-49A9-B192-23E8ED5752F6}" dt="2023-04-17T20:08:44.183" v="262" actId="20577"/>
          <ac:spMkLst>
            <pc:docMk/>
            <pc:sldMk cId="0" sldId="258"/>
            <ac:spMk id="175" creationId="{00000000-0000-0000-0000-000000000000}"/>
          </ac:spMkLst>
        </pc:spChg>
      </pc:sldChg>
      <pc:sldChg chg="modSp mod">
        <pc:chgData name="alejandro ivan barcenas merlo" userId="22c2e4bf8c48626f" providerId="LiveId" clId="{7FEBBAC3-FEC2-49A9-B192-23E8ED5752F6}" dt="2023-04-17T22:41:45.984" v="281" actId="6549"/>
        <pc:sldMkLst>
          <pc:docMk/>
          <pc:sldMk cId="0" sldId="259"/>
        </pc:sldMkLst>
        <pc:spChg chg="mod">
          <ac:chgData name="alejandro ivan barcenas merlo" userId="22c2e4bf8c48626f" providerId="LiveId" clId="{7FEBBAC3-FEC2-49A9-B192-23E8ED5752F6}" dt="2023-04-17T22:41:45.984" v="281" actId="6549"/>
          <ac:spMkLst>
            <pc:docMk/>
            <pc:sldMk cId="0" sldId="259"/>
            <ac:spMk id="182" creationId="{00000000-0000-0000-0000-000000000000}"/>
          </ac:spMkLst>
        </pc:spChg>
        <pc:spChg chg="mod">
          <ac:chgData name="alejandro ivan barcenas merlo" userId="22c2e4bf8c48626f" providerId="LiveId" clId="{7FEBBAC3-FEC2-49A9-B192-23E8ED5752F6}" dt="2023-04-17T19:45:39.093" v="182" actId="20577"/>
          <ac:spMkLst>
            <pc:docMk/>
            <pc:sldMk cId="0" sldId="259"/>
            <ac:spMk id="183" creationId="{00000000-0000-0000-0000-000000000000}"/>
          </ac:spMkLst>
        </pc:spChg>
      </pc:sldChg>
      <pc:sldChg chg="modSp mod">
        <pc:chgData name="alejandro ivan barcenas merlo" userId="22c2e4bf8c48626f" providerId="LiveId" clId="{7FEBBAC3-FEC2-49A9-B192-23E8ED5752F6}" dt="2023-04-17T19:50:25.765" v="259" actId="790"/>
        <pc:sldMkLst>
          <pc:docMk/>
          <pc:sldMk cId="0" sldId="260"/>
        </pc:sldMkLst>
        <pc:spChg chg="mod">
          <ac:chgData name="alejandro ivan barcenas merlo" userId="22c2e4bf8c48626f" providerId="LiveId" clId="{7FEBBAC3-FEC2-49A9-B192-23E8ED5752F6}" dt="2023-04-17T19:50:25.765" v="259" actId="790"/>
          <ac:spMkLst>
            <pc:docMk/>
            <pc:sldMk cId="0" sldId="260"/>
            <ac:spMk id="189" creationId="{00000000-0000-0000-0000-000000000000}"/>
          </ac:spMkLst>
        </pc:spChg>
        <pc:spChg chg="mod">
          <ac:chgData name="alejandro ivan barcenas merlo" userId="22c2e4bf8c48626f" providerId="LiveId" clId="{7FEBBAC3-FEC2-49A9-B192-23E8ED5752F6}" dt="2023-04-17T19:49:04.611" v="236" actId="1076"/>
          <ac:spMkLst>
            <pc:docMk/>
            <pc:sldMk cId="0" sldId="260"/>
            <ac:spMk id="19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59507cbe6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59507cbe6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59507cbe6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59507cbe6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59507cbe6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59507cbe6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59507cbe6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59507cbe6e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Light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 b="1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 rot="941603">
            <a:off x="-487898" y="-335076"/>
            <a:ext cx="6255920" cy="718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55577" y="5946693"/>
            <a:ext cx="2698221" cy="633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>
            <a:spLocks noGrp="1"/>
          </p:cNvSpPr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sz="24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dirty="0"/>
          </a:p>
        </p:txBody>
      </p:sp>
      <p:sp>
        <p:nvSpPr>
          <p:cNvPr id="66" name="Google Shape;66;p11"/>
          <p:cNvSpPr txBox="1">
            <a:spLocks noGrp="1"/>
          </p:cNvSpPr>
          <p:nvPr>
            <p:ph type="subTitle" idx="1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>
            <a:spLocks noGrp="1"/>
          </p:cNvSpPr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sz="24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dirty="0"/>
          </a:p>
        </p:txBody>
      </p:sp>
      <p:sp>
        <p:nvSpPr>
          <p:cNvPr id="73" name="Google Shape;73;p12"/>
          <p:cNvSpPr txBox="1">
            <a:spLocks noGrp="1"/>
          </p:cNvSpPr>
          <p:nvPr>
            <p:ph type="subTitle" idx="1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>
            <a:spLocks noGrp="1"/>
          </p:cNvSpPr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sz="24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dirty="0"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1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1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w="95250" cap="flat" cmpd="sng">
            <a:solidFill>
              <a:srgbClr val="DA4E1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sz="2400" b="0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1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 b="0" i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 b="0" i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 b="0" i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 b="0" i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 b="0" i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sz="2400" b="0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body" idx="1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 b="0" i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 b="0" i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 b="0" i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 b="0" i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 b="0" i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sz="2400" b="0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1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 b="0" i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 b="0" i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 b="0" i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 b="0" i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 b="0" i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838200" y="1181513"/>
            <a:ext cx="4038600" cy="4853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sz="1400" b="0" i="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sz="1400" b="0" i="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sz="1400" b="0" i="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sz="1400" b="0" i="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sz="1400" b="0" i="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w="95250" cap="flat" cmpd="sng">
            <a:solidFill>
              <a:srgbClr val="DA4E1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8" name="Google Shape;108;p18"/>
          <p:cNvSpPr/>
          <p:nvPr/>
        </p:nvSpPr>
        <p:spPr>
          <a:xfrm>
            <a:off x="5078894" y="1146784"/>
            <a:ext cx="7113105" cy="488844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7595684" y="322167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Image and Content">
  <p:cSld name="Title, Image and Conten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w="95250" cap="flat" cmpd="sng">
            <a:solidFill>
              <a:srgbClr val="DA4E1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5" name="Google Shape;115;p19"/>
          <p:cNvSpPr/>
          <p:nvPr/>
        </p:nvSpPr>
        <p:spPr>
          <a:xfrm>
            <a:off x="0" y="1146784"/>
            <a:ext cx="5958348" cy="488844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939412" y="322167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dirty="0"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6233654" y="1181513"/>
            <a:ext cx="5120146" cy="4853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sz="1400" b="0" i="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sz="1400" b="0" i="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sz="1400" b="0" i="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sz="1400" b="0" i="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sz="1400" b="0" i="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Title and Content 2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838200" y="1186249"/>
            <a:ext cx="5142470" cy="4990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2"/>
          </p:nvPr>
        </p:nvSpPr>
        <p:spPr>
          <a:xfrm>
            <a:off x="6326658" y="1186249"/>
            <a:ext cx="5027141" cy="4990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w="95250" cap="flat" cmpd="sng">
            <a:solidFill>
              <a:srgbClr val="DA4E1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 rot="941603">
            <a:off x="-487898" y="-329162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3">
  <p:cSld name="Title and Content 3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1"/>
          </p:nvPr>
        </p:nvSpPr>
        <p:spPr>
          <a:xfrm>
            <a:off x="838200" y="1186249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2"/>
          </p:nvPr>
        </p:nvSpPr>
        <p:spPr>
          <a:xfrm>
            <a:off x="4468951" y="1186249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w="95250" cap="flat" cmpd="sng">
            <a:solidFill>
              <a:srgbClr val="DA4E1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2" name="Google Shape;132;p21"/>
          <p:cNvSpPr txBox="1">
            <a:spLocks noGrp="1"/>
          </p:cNvSpPr>
          <p:nvPr>
            <p:ph type="body" idx="3"/>
          </p:nvPr>
        </p:nvSpPr>
        <p:spPr>
          <a:xfrm>
            <a:off x="8136194" y="1146783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4">
  <p:cSld name="Title and Content 4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body" idx="1"/>
          </p:nvPr>
        </p:nvSpPr>
        <p:spPr>
          <a:xfrm>
            <a:off x="838200" y="118624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body" idx="2"/>
          </p:nvPr>
        </p:nvSpPr>
        <p:spPr>
          <a:xfrm>
            <a:off x="4468951" y="118624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w="95250" cap="flat" cmpd="sng">
            <a:solidFill>
              <a:srgbClr val="DA4E1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0" name="Google Shape;140;p22"/>
          <p:cNvSpPr txBox="1">
            <a:spLocks noGrp="1"/>
          </p:cNvSpPr>
          <p:nvPr>
            <p:ph type="body" idx="3"/>
          </p:nvPr>
        </p:nvSpPr>
        <p:spPr>
          <a:xfrm>
            <a:off x="8136194" y="1146782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body" idx="4"/>
          </p:nvPr>
        </p:nvSpPr>
        <p:spPr>
          <a:xfrm>
            <a:off x="823452" y="3831954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body" idx="5"/>
          </p:nvPr>
        </p:nvSpPr>
        <p:spPr>
          <a:xfrm>
            <a:off x="4454203" y="3831954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6"/>
          </p:nvPr>
        </p:nvSpPr>
        <p:spPr>
          <a:xfrm>
            <a:off x="8121446" y="379248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97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941603">
            <a:off x="-320196" y="3533004"/>
            <a:ext cx="3700876" cy="424877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97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sz="2400" b="0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941603">
            <a:off x="-340607" y="3536165"/>
            <a:ext cx="3727485" cy="4272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w="95250" cap="flat" cmpd="sng">
            <a:solidFill>
              <a:srgbClr val="DA4E1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 rot="941603">
            <a:off x="-487898" y="-329162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>
            <a:spLocks noGrp="1"/>
          </p:cNvSpPr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1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 rot="941603">
            <a:off x="-501752" y="-329161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Breaker - Light">
  <p:cSld name="Slide Breaker - Light"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 b="1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822" y="1426341"/>
            <a:ext cx="2660705" cy="3054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w="95250" cap="flat" cmpd="sng">
            <a:solidFill>
              <a:srgbClr val="DA4E1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" name="Google Shape;36;p6"/>
          <p:cNvSpPr txBox="1">
            <a:spLocks noGrp="1"/>
          </p:cNvSpPr>
          <p:nvPr>
            <p:ph type="subTitle" idx="1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sz="24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>
            <a:spLocks noGrp="1"/>
          </p:cNvSpPr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sz="24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>
            <a:spLocks noGrp="1"/>
          </p:cNvSpPr>
          <p:nvPr>
            <p:ph type="subTitle" idx="1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>
            <a:spLocks noGrp="1"/>
          </p:cNvSpPr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sz="24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>
            <a:spLocks noGrp="1"/>
          </p:cNvSpPr>
          <p:nvPr>
            <p:ph type="subTitle" idx="1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lide Breaker - Blue">
  <p:cSld name="3_Slide Breaker - Blue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>
            <a:spLocks noGrp="1"/>
          </p:cNvSpPr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 b="1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dirty="0"/>
          </a:p>
        </p:txBody>
      </p:sp>
      <p:cxnSp>
        <p:nvCxnSpPr>
          <p:cNvPr id="57" name="Google Shape;57;p10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w="95250" cap="flat" cmpd="sng">
            <a:solidFill>
              <a:srgbClr val="DA4E1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>
            <a:spLocks noGrp="1"/>
          </p:cNvSpPr>
          <p:nvPr>
            <p:ph type="subTitle" idx="1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Helvetica Neue"/>
              <a:buNone/>
            </a:pPr>
            <a:r>
              <a:rPr lang="es-MX" sz="4800"/>
              <a:t>Explorando la Amabilidad</a:t>
            </a:r>
          </a:p>
        </p:txBody>
      </p:sp>
      <p:sp>
        <p:nvSpPr>
          <p:cNvPr id="163" name="Google Shape;163;p26"/>
          <p:cNvSpPr txBox="1">
            <a:spLocks noGrp="1"/>
          </p:cNvSpPr>
          <p:nvPr>
            <p:ph type="subTitle" idx="1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3000"/>
              <a:t> </a:t>
            </a:r>
            <a:endParaRPr sz="3000"/>
          </a:p>
        </p:txBody>
      </p:sp>
      <p:sp>
        <p:nvSpPr>
          <p:cNvPr id="164" name="Google Shape;164;p26"/>
          <p:cNvSpPr txBox="1"/>
          <p:nvPr/>
        </p:nvSpPr>
        <p:spPr>
          <a:xfrm>
            <a:off x="7501175" y="3509938"/>
            <a:ext cx="37212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MX">
                <a:latin typeface="Calibri"/>
                <a:ea typeface="Calibri"/>
                <a:cs typeface="Calibri"/>
                <a:sym typeface="Calibri"/>
              </a:rPr>
              <a:t>Capítulo 1 Experiencia de aprendizaje 1
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72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 b="1" dirty="0"/>
              <a:t>Chequeo</a:t>
            </a:r>
            <a:r>
              <a:rPr lang="en-US" sz="3000" dirty="0"/>
              <a:t> </a:t>
            </a:r>
            <a:endParaRPr sz="3000" dirty="0"/>
          </a:p>
        </p:txBody>
      </p:sp>
      <p:sp>
        <p:nvSpPr>
          <p:cNvPr id="170" name="Google Shape;170;p27"/>
          <p:cNvSpPr txBox="1"/>
          <p:nvPr/>
        </p:nvSpPr>
        <p:spPr>
          <a:xfrm>
            <a:off x="2746650" y="1258950"/>
            <a:ext cx="6698700" cy="3170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Char char="●"/>
            </a:pPr>
            <a:r>
              <a:rPr lang="es-MX" sz="2000" dirty="0">
                <a:latin typeface="Helvetica Neue"/>
                <a:ea typeface="Helvetica Neue"/>
                <a:cs typeface="Helvetica Neue"/>
                <a:sym typeface="Helvetica Neue"/>
              </a:rPr>
              <a:t>Dedicaremos un tiempo esta clase para aprender sobre nosotros mismos y de los demás</a:t>
            </a:r>
            <a:r>
              <a:rPr lang="en-US" sz="2000" dirty="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20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Char char="●"/>
            </a:pPr>
            <a:r>
              <a:rPr lang="es-MX" sz="2000" dirty="0">
                <a:latin typeface="Helvetica Neue"/>
                <a:ea typeface="Helvetica Neue"/>
                <a:cs typeface="Helvetica Neue"/>
                <a:sym typeface="Helvetica Neue"/>
              </a:rPr>
              <a:t>Haremos una actividad para aprender sobre la felicidad y la amabilidad</a:t>
            </a:r>
            <a:r>
              <a:rPr lang="en-US" sz="2000" dirty="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20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Char char="●"/>
            </a:pPr>
            <a:r>
              <a:rPr lang="es-MX" sz="2000" dirty="0">
                <a:latin typeface="Helvetica Neue"/>
                <a:ea typeface="Helvetica Neue"/>
                <a:cs typeface="Helvetica Neue"/>
                <a:sym typeface="Helvetica Neue"/>
              </a:rPr>
              <a:t>Aprenderemos cómo podemos hacer de nuestra aula un lugar feliz para aprender, donde todos nosotros nos podemos sentir seguros.</a:t>
            </a:r>
            <a:endParaRPr sz="20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72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/>
              <a:t>Actividad de comprensión 1 - Un paso adentro; Un Paso </a:t>
            </a:r>
            <a:br>
              <a:rPr lang="es-MX" b="1" dirty="0"/>
            </a:br>
            <a:r>
              <a:rPr lang="es-MX" b="1" dirty="0"/>
              <a:t>afuera</a:t>
            </a:r>
          </a:p>
        </p:txBody>
      </p:sp>
      <p:sp>
        <p:nvSpPr>
          <p:cNvPr id="176" name="Google Shape;176;p28"/>
          <p:cNvSpPr txBox="1"/>
          <p:nvPr/>
        </p:nvSpPr>
        <p:spPr>
          <a:xfrm>
            <a:off x="838200" y="2557225"/>
            <a:ext cx="6144000" cy="24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>
              <a:lnSpc>
                <a:spcPct val="150000"/>
              </a:lnSpc>
            </a:pPr>
            <a:r>
              <a:rPr lang="es-MX" sz="2200" dirty="0">
                <a:latin typeface="Helvetica Neue"/>
                <a:ea typeface="Helvetica Neue"/>
                <a:cs typeface="Helvetica Neue"/>
                <a:sym typeface="Helvetica Neue"/>
              </a:rPr>
              <a:t>Cuando diga algo que te guste, entra en el círculo</a:t>
            </a:r>
            <a:r>
              <a:rPr lang="en-US" sz="22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22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7800" lvl="0" indent="-38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7800" lvl="0" indent="-38100">
              <a:lnSpc>
                <a:spcPct val="150000"/>
              </a:lnSpc>
            </a:pPr>
            <a:r>
              <a:rPr lang="es-MX" sz="2200" dirty="0">
                <a:latin typeface="Helvetica Neue"/>
                <a:ea typeface="Helvetica Neue"/>
                <a:cs typeface="Helvetica Neue"/>
                <a:sym typeface="Helvetica Neue"/>
              </a:rPr>
              <a:t>Cuando digo algo que no te gusta, sal del círculo</a:t>
            </a:r>
            <a:r>
              <a:rPr lang="en-US" sz="22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22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7" name="Google Shape;17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2150" y="1488800"/>
            <a:ext cx="4570151" cy="4570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97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/>
              <a:t>Actividad de comprensión 2 - Recordando y Dibujando la Amabilidad</a:t>
            </a:r>
          </a:p>
        </p:txBody>
      </p:sp>
      <p:sp>
        <p:nvSpPr>
          <p:cNvPr id="183" name="Google Shape;183;p29"/>
          <p:cNvSpPr txBox="1"/>
          <p:nvPr/>
        </p:nvSpPr>
        <p:spPr>
          <a:xfrm>
            <a:off x="354300" y="1172225"/>
            <a:ext cx="5731500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MX" sz="2400" dirty="0">
                <a:latin typeface="Calibri"/>
                <a:ea typeface="Calibri"/>
                <a:cs typeface="Calibri"/>
                <a:sym typeface="Calibri"/>
              </a:rPr>
              <a:t>Recuerda un momento en que alguien fue amable contigo. </a:t>
            </a:r>
          </a:p>
          <a:p>
            <a:pPr lvl="0"/>
            <a:r>
              <a:rPr lang="es-MX" sz="2400" dirty="0">
                <a:latin typeface="Calibri"/>
                <a:ea typeface="Calibri"/>
                <a:cs typeface="Calibri"/>
                <a:sym typeface="Calibri"/>
              </a:rPr>
              <a:t>
¿Cómo se veía la escena?  ¿Qué pasó? ¿Cómo te veías tú? ¿Cómo te sentiste?</a:t>
            </a:r>
          </a:p>
          <a:p>
            <a:pPr lvl="0"/>
            <a:r>
              <a:rPr lang="es-MX" sz="2400" dirty="0">
                <a:latin typeface="Calibri"/>
                <a:ea typeface="Calibri"/>
                <a:cs typeface="Calibri"/>
                <a:sym typeface="Calibri"/>
              </a:rPr>
              <a:t>
Haz un dibujo de este recuerdo.
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29"/>
          <p:cNvPicPr preferRelativeResize="0"/>
          <p:nvPr/>
        </p:nvPicPr>
        <p:blipFill rotWithShape="1">
          <a:blip r:embed="rId3">
            <a:alphaModFix/>
          </a:blip>
          <a:srcRect l="3989" t="5589" r="4711"/>
          <a:stretch/>
        </p:blipFill>
        <p:spPr>
          <a:xfrm>
            <a:off x="6682475" y="2321575"/>
            <a:ext cx="5184550" cy="358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97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Revisión</a:t>
            </a:r>
            <a:r>
              <a:rPr lang="en-US" b="1" dirty="0"/>
              <a:t> </a:t>
            </a:r>
            <a:r>
              <a:rPr lang="en-US" dirty="0"/>
              <a:t> </a:t>
            </a:r>
          </a:p>
        </p:txBody>
      </p:sp>
      <p:sp>
        <p:nvSpPr>
          <p:cNvPr id="190" name="Google Shape;190;p30"/>
          <p:cNvSpPr txBox="1"/>
          <p:nvPr/>
        </p:nvSpPr>
        <p:spPr>
          <a:xfrm>
            <a:off x="3291416" y="1520317"/>
            <a:ext cx="7418100" cy="449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●"/>
            </a:pPr>
            <a:r>
              <a:rPr lang="es-MX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Ustedes qué creen: ¿todos queremos ser felices? </a:t>
            </a:r>
          </a:p>
          <a:p>
            <a:pPr marL="457200" lvl="0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●"/>
            </a:pPr>
            <a:r>
              <a:rPr lang="es-MX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¿A todos nos gusta la amabilidad más que las intenciones desagradables/molestas?</a:t>
            </a:r>
          </a:p>
          <a:p>
            <a:pPr marL="457200" lvl="0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●"/>
            </a:pPr>
            <a:r>
              <a:rPr lang="es-MX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¿Cómo nos sentimos cuando las personas son amables con nosotros?</a:t>
            </a:r>
          </a:p>
          <a:p>
            <a:pPr marL="457200" lvl="0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●"/>
            </a:pPr>
            <a:r>
              <a:rPr lang="es-MX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¿Cómo nos sentimos cuando las personas son desagradables/mal intencionadas?</a:t>
            </a:r>
            <a:endParaRPr lang="es-MX" sz="18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200</Words>
  <Application>Microsoft Office PowerPoint</Application>
  <PresentationFormat>Panorámica</PresentationFormat>
  <Paragraphs>22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Libre Baskerville</vt:lpstr>
      <vt:lpstr>Calibri</vt:lpstr>
      <vt:lpstr>Arial</vt:lpstr>
      <vt:lpstr>Helvetica Neue</vt:lpstr>
      <vt:lpstr>Office Theme</vt:lpstr>
      <vt:lpstr>Explorando la Amabilidad</vt:lpstr>
      <vt:lpstr>Chequeo </vt:lpstr>
      <vt:lpstr>Actividad de comprensión 1 - Un paso adentro; Un Paso  afuera</vt:lpstr>
      <vt:lpstr>Actividad de comprensión 2 - Recordando y Dibujando la Amabilidad</vt:lpstr>
      <vt:lpstr>Revisión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Explorando la Amabilidad</dc:title>
  <cp:lastModifiedBy>alejandro ivan barcenas merlo</cp:lastModifiedBy>
  <cp:revision>1</cp:revision>
  <dcterms:modified xsi:type="dcterms:W3CDTF">2023-04-17T22:41:50Z</dcterms:modified>
</cp:coreProperties>
</file>