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gzlkrIh6zmzRqAM8EbV0uxhETB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customschemas.google.com/relationships/presentationmetadata" Target="metadata"/><Relationship Id="rId13" Type="http://schemas.openxmlformats.org/officeDocument/2006/relationships/font" Target="fonts/Montserrat-regular.fntdata"/><Relationship Id="rId12" Type="http://schemas.openxmlformats.org/officeDocument/2006/relationships/slide" Target="slides/slide4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rvo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Arvo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b="0" i="0" sz="45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7" name="Google Shape;77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8" name="Google Shape;78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5" name="Google Shape;35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628650" y="56207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325556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1535" y="4134678"/>
            <a:ext cx="3680929" cy="7082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  <a:defRPr b="0" i="0" sz="33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9"/>
          <p:cNvPicPr preferRelativeResize="0"/>
          <p:nvPr/>
        </p:nvPicPr>
        <p:blipFill rotWithShape="1">
          <a:blip r:embed="rId1">
            <a:alphaModFix/>
          </a:blip>
          <a:srcRect b="89179" l="0" r="0" t="0"/>
          <a:stretch/>
        </p:blipFill>
        <p:spPr>
          <a:xfrm>
            <a:off x="4229" y="0"/>
            <a:ext cx="9135542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8515" y="4464875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888575" y="841775"/>
            <a:ext cx="711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100"/>
              <a:t>Desenvolvendo Resiliência</a:t>
            </a:r>
            <a:endParaRPr sz="4100"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lang="en"/>
              <a:t>Capítulo 2 Experiência de Aprendizagem 2: Recurso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</a:pPr>
            <a:r>
              <a:rPr lang="en"/>
              <a:t>Checagem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0" y="573075"/>
            <a:ext cx="6191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Quais sensações você acha que podem ser agradáveis, desagradáveis ou neutras?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Agora observe seu desenho de gentileza.</a:t>
            </a:r>
            <a:endParaRPr/>
          </a:p>
          <a:p>
            <a:pPr indent="-3810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 que sente por dentro agora, conforme se lembra deste momento de gentileza?</a:t>
            </a:r>
            <a:endParaRPr/>
          </a:p>
          <a:p>
            <a:pPr indent="-3810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Tem alguma sensação que sente em seu corpo?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0" y="0"/>
            <a:ext cx="9144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2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Desenho da gentileza como um Recurso</a:t>
            </a:r>
            <a:endParaRPr b="0" i="0" sz="2900" u="none" cap="none" strike="noStrike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-19180" l="10790" r="-10790" t="19180"/>
          <a:stretch/>
        </p:blipFill>
        <p:spPr>
          <a:xfrm>
            <a:off x="6191700" y="1573450"/>
            <a:ext cx="3152526" cy="253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-62575" y="785900"/>
            <a:ext cx="920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O que descobrimos sobre Recurso e sensações?</a:t>
            </a:r>
            <a:endParaRPr sz="1900"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Que tipos de sensações surgiram quando olhamos para nosso recurso?</a:t>
            </a:r>
            <a:endParaRPr sz="1900"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Em que lugar do corpo sentimos estas sensações? </a:t>
            </a:r>
            <a:endParaRPr sz="1900"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Vocês acham que podemos pensar em outras coisas como um recurso? </a:t>
            </a:r>
            <a:endParaRPr sz="1900"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Se você não estiver se sentindo bem, você acha que poderia usar um recurso para ajudar seu corpo a se sentir melhor?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Fechamento</a:t>
            </a:r>
            <a:endParaRPr b="0" i="0" sz="3300" u="none" cap="none" strike="noStrike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Section Brea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Conte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over Op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