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Libre Baskerville"/>
      <p:regular r:id="rId10"/>
      <p:bold r:id="rId11"/>
      <p:italic r:id="rId12"/>
    </p:embeddedFon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zCwztp/g5gF60JqraCNHrEMjU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LibreBaskerville-bold.fntdata"/><Relationship Id="rId10" Type="http://schemas.openxmlformats.org/officeDocument/2006/relationships/font" Target="fonts/LibreBaskerville-regular.fntdata"/><Relationship Id="rId13" Type="http://schemas.openxmlformats.org/officeDocument/2006/relationships/font" Target="fonts/HelveticaNeue-regular.fntdata"/><Relationship Id="rId12" Type="http://schemas.openxmlformats.org/officeDocument/2006/relationships/font" Target="fonts/LibreBaskerville-italic.fntdata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customschemas.google.com/relationships/presentationmetadata" Target="metadata"/><Relationship Id="rId16" Type="http://schemas.openxmlformats.org/officeDocument/2006/relationships/font" Target="fonts/HelveticaNeu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7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7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17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" name="Google Shape;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24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4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2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8" name="Google Shape;11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25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5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7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27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28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3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1" name="Google Shape;31;p1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1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6" name="Google Shape;36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1" name="Google Shape;4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13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" name="Google Shape;47;p13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4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1" name="Google Shape;51;p1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4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5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Helvetica Neue"/>
              <a:buNone/>
            </a:pPr>
            <a:r>
              <a:rPr lang="en-US" sz="4800"/>
              <a:t>Explorando a</a:t>
            </a:r>
            <a:endParaRPr sz="4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Helvetica Neue"/>
              <a:buNone/>
            </a:pPr>
            <a:r>
              <a:rPr lang="en-US" sz="4800"/>
              <a:t>Gentileza</a:t>
            </a:r>
            <a:endParaRPr sz="4800"/>
          </a:p>
        </p:txBody>
      </p:sp>
      <p:sp>
        <p:nvSpPr>
          <p:cNvPr id="163" name="Google Shape;163;p1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1"/>
          <p:cNvSpPr txBox="1"/>
          <p:nvPr/>
        </p:nvSpPr>
        <p:spPr>
          <a:xfrm>
            <a:off x="7501175" y="3509938"/>
            <a:ext cx="37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Capítulo 1 Experiência de Aprendizagem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/>
              <a:t>Checagem</a:t>
            </a:r>
            <a:endParaRPr sz="3000"/>
          </a:p>
        </p:txBody>
      </p:sp>
      <p:sp>
        <p:nvSpPr>
          <p:cNvPr id="170" name="Google Shape;170;p2"/>
          <p:cNvSpPr txBox="1"/>
          <p:nvPr/>
        </p:nvSpPr>
        <p:spPr>
          <a:xfrm>
            <a:off x="2746650" y="1258950"/>
            <a:ext cx="66987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Este ano, a  cada semana vamos dedicar um tempo para aprender sobre nós mesmos e uns sobre os outros.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Faremos algumas atividades para aprender sobre o que é felicidade e gentileza. 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Aprenderemos sobre como podemos fazer da nossa sala de aula um lugar feliz para aprendermos e onde todos podemos nos sentir seguros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Atividade Eureca! - Pé dentro, pé fora</a:t>
            </a:r>
            <a:endParaRPr/>
          </a:p>
        </p:txBody>
      </p:sp>
      <p:sp>
        <p:nvSpPr>
          <p:cNvPr id="176" name="Google Shape;176;p3"/>
          <p:cNvSpPr txBox="1"/>
          <p:nvPr/>
        </p:nvSpPr>
        <p:spPr>
          <a:xfrm>
            <a:off x="838200" y="2557225"/>
            <a:ext cx="6144000" cy="2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Quando eu disser algo que você concorde, dê um passo para frente.</a:t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Quando eu disser algo que você não concorde, permaneça no lugar.</a:t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" name="Google Shape;1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150" y="1488800"/>
            <a:ext cx="4570151" cy="457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Atividade Eureca! - Relembrando um momento de gentileza</a:t>
            </a:r>
            <a:endParaRPr/>
          </a:p>
        </p:txBody>
      </p:sp>
      <p:sp>
        <p:nvSpPr>
          <p:cNvPr id="183" name="Google Shape;183;p4"/>
          <p:cNvSpPr txBox="1"/>
          <p:nvPr/>
        </p:nvSpPr>
        <p:spPr>
          <a:xfrm>
            <a:off x="354300" y="1172225"/>
            <a:ext cx="5731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Lembre-se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de um momento em que alguém foi gentil com você ou crie um momento de gentileza na sua imaginação.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Como era a cena? Qual foi a sensação? Como você estava? Como você se sentiu?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Faça um desenho deste momento.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 b="0" l="3989" r="4711" t="5589"/>
          <a:stretch/>
        </p:blipFill>
        <p:spPr>
          <a:xfrm>
            <a:off x="6682475" y="2321575"/>
            <a:ext cx="5184550" cy="35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Fechamento</a:t>
            </a:r>
            <a:endParaRPr/>
          </a:p>
        </p:txBody>
      </p:sp>
      <p:sp>
        <p:nvSpPr>
          <p:cNvPr id="190" name="Google Shape;190;p5"/>
          <p:cNvSpPr txBox="1"/>
          <p:nvPr>
            <p:ph idx="1" type="body"/>
          </p:nvPr>
        </p:nvSpPr>
        <p:spPr>
          <a:xfrm>
            <a:off x="1074675" y="1512588"/>
            <a:ext cx="10515600" cy="4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O que você acha: todos nós queremos felicidade em nossas vidas?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Todos gostamos mais de gentileza, ao invés de grosseria e agressividade?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Como nos sentimos quando as pessoas são gentis conosco?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Como nos sentimos quando as pessoas são maldosas?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Em uma palavra ou frase, o que você aprendeu hoje sobre gentileza?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