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5" r:id="rId4"/>
    <p:sldMasterId id="2147483666" r:id="rId5"/>
    <p:sldMasterId id="2147483667" r:id="rId6"/>
    <p:sldMasterId id="2147483668" r:id="rId7"/>
  </p:sldMasterIdLst>
  <p:notesMasterIdLst>
    <p:notesMasterId r:id="rId8"/>
  </p:notesMasterIdLst>
  <p:sldIdLst>
    <p:sldId id="256" r:id="rId9"/>
    <p:sldId id="257" r:id="rId10"/>
    <p:sldId id="258" r:id="rId11"/>
    <p:sldId id="259" r:id="rId12"/>
    <p:sldId id="260" r:id="rId13"/>
    <p:sldId id="261" r:id="rId14"/>
  </p:sldIdLst>
  <p:sldSz cy="5143500" cx="9144000"/>
  <p:notesSz cx="6858000" cy="9144000"/>
  <p:embeddedFontLst>
    <p:embeddedFont>
      <p:font typeface="Montserrat"/>
      <p:regular r:id="rId15"/>
      <p:bold r:id="rId16"/>
      <p:italic r:id="rId17"/>
      <p:boldItalic r:id="rId18"/>
    </p:embeddedFont>
    <p:embeddedFont>
      <p:font typeface="Arv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Arvo-bold.fntdata"/><Relationship Id="rId11" Type="http://schemas.openxmlformats.org/officeDocument/2006/relationships/slide" Target="slides/slide3.xml"/><Relationship Id="rId22" Type="http://schemas.openxmlformats.org/officeDocument/2006/relationships/font" Target="fonts/Arvo-boldItalic.fntdata"/><Relationship Id="rId10" Type="http://schemas.openxmlformats.org/officeDocument/2006/relationships/slide" Target="slides/slide2.xml"/><Relationship Id="rId21" Type="http://schemas.openxmlformats.org/officeDocument/2006/relationships/font" Target="fonts/Arvo-italic.fntdata"/><Relationship Id="rId13" Type="http://schemas.openxmlformats.org/officeDocument/2006/relationships/slide" Target="slides/slide5.xml"/><Relationship Id="rId12" Type="http://schemas.openxmlformats.org/officeDocument/2006/relationships/slide" Target="slides/slide4.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5" Type="http://schemas.openxmlformats.org/officeDocument/2006/relationships/font" Target="fonts/Montserrat-regular.fntdata"/><Relationship Id="rId14" Type="http://schemas.openxmlformats.org/officeDocument/2006/relationships/slide" Target="slides/slide6.xml"/><Relationship Id="rId17" Type="http://schemas.openxmlformats.org/officeDocument/2006/relationships/font" Target="fonts/Montserrat-italic.fntdata"/><Relationship Id="rId16" Type="http://schemas.openxmlformats.org/officeDocument/2006/relationships/font" Target="fonts/Montserrat-bold.fntdata"/><Relationship Id="rId5" Type="http://schemas.openxmlformats.org/officeDocument/2006/relationships/slideMaster" Target="slideMasters/slideMaster2.xml"/><Relationship Id="rId19" Type="http://schemas.openxmlformats.org/officeDocument/2006/relationships/font" Target="fonts/Arvo-regular.fntdata"/><Relationship Id="rId6" Type="http://schemas.openxmlformats.org/officeDocument/2006/relationships/slideMaster" Target="slideMasters/slideMaster3.xml"/><Relationship Id="rId18" Type="http://schemas.openxmlformats.org/officeDocument/2006/relationships/font" Target="fonts/Montserrat-boldItalic.fntdata"/><Relationship Id="rId7" Type="http://schemas.openxmlformats.org/officeDocument/2006/relationships/slideMaster" Target="slideMasters/slideMaster4.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127fa0756d8_2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g127fa0756d8_2_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27fa0756d8_2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g127fa0756d8_2_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27fa0756d8_2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g127fa0756d8_2_5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375ce86c0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g1375ce86c04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1375ce86c0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g1375ce86c04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1375ce86c0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g1375ce86c04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7" name="Shape 57"/>
        <p:cNvGrpSpPr/>
        <p:nvPr/>
      </p:nvGrpSpPr>
      <p:grpSpPr>
        <a:xfrm>
          <a:off x="0" y="0"/>
          <a:ext cx="0" cy="0"/>
          <a:chOff x="0" y="0"/>
          <a:chExt cx="0" cy="0"/>
        </a:xfrm>
      </p:grpSpPr>
      <p:sp>
        <p:nvSpPr>
          <p:cNvPr id="58" name="Google Shape;58;p14"/>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dk1"/>
              </a:buClr>
              <a:buSzPts val="4500"/>
              <a:buFont typeface="Arvo"/>
              <a:buNone/>
              <a:defRPr b="0" i="0" sz="4500">
                <a:latin typeface="Arvo"/>
                <a:ea typeface="Arvo"/>
                <a:cs typeface="Arvo"/>
                <a:sym typeface="Arvo"/>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59" name="Google Shape;59;p14"/>
          <p:cNvSpPr txBox="1"/>
          <p:nvPr>
            <p:ph idx="1" type="subTitle"/>
          </p:nvPr>
        </p:nvSpPr>
        <p:spPr>
          <a:xfrm>
            <a:off x="1143000" y="2701528"/>
            <a:ext cx="6858000" cy="1241821"/>
          </a:xfrm>
          <a:prstGeom prst="rect">
            <a:avLst/>
          </a:prstGeom>
          <a:noFill/>
          <a:ln>
            <a:noFill/>
          </a:ln>
        </p:spPr>
        <p:txBody>
          <a:bodyPr anchorCtr="0" anchor="t" bIns="34275" lIns="68575" spcFirstLastPara="1" rIns="68575" wrap="square" tIns="34275">
            <a:noAutofit/>
          </a:bodyPr>
          <a:lstStyle>
            <a:lvl1pPr lvl="0" marR="0" rtl="0" algn="ctr">
              <a:lnSpc>
                <a:spcPct val="90000"/>
              </a:lnSpc>
              <a:spcBef>
                <a:spcPts val="800"/>
              </a:spcBef>
              <a:spcAft>
                <a:spcPts val="0"/>
              </a:spcAft>
              <a:buClr>
                <a:srgbClr val="7F7F7F"/>
              </a:buClr>
              <a:buSzPts val="1500"/>
              <a:buFont typeface="Arial"/>
              <a:buNone/>
              <a:defRPr b="1" i="0" sz="1500" u="none" cap="none" strike="noStrike">
                <a:solidFill>
                  <a:srgbClr val="7F7F7F"/>
                </a:solidFill>
                <a:latin typeface="Montserrat"/>
                <a:ea typeface="Montserrat"/>
                <a:cs typeface="Montserrat"/>
                <a:sym typeface="Montserrat"/>
              </a:defRPr>
            </a:lvl1pPr>
            <a:lvl2pPr lvl="1" marR="0" rtl="0" algn="ctr">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2pPr>
            <a:lvl3pPr lvl="2" marR="0" rtl="0" algn="ctr">
              <a:lnSpc>
                <a:spcPct val="90000"/>
              </a:lnSpc>
              <a:spcBef>
                <a:spcPts val="4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3pPr>
            <a:lvl4pPr lvl="3" marR="0" rtl="0" algn="ctr">
              <a:lnSpc>
                <a:spcPct val="90000"/>
              </a:lnSpc>
              <a:spcBef>
                <a:spcPts val="4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4pPr>
            <a:lvl5pPr lvl="4" marR="0" rtl="0" algn="ctr">
              <a:lnSpc>
                <a:spcPct val="90000"/>
              </a:lnSpc>
              <a:spcBef>
                <a:spcPts val="4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5pPr>
            <a:lvl6pPr lvl="5" marR="0" rtl="0" algn="ctr">
              <a:lnSpc>
                <a:spcPct val="90000"/>
              </a:lnSpc>
              <a:spcBef>
                <a:spcPts val="4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6pPr>
            <a:lvl7pPr lvl="6" marR="0" rtl="0" algn="ctr">
              <a:lnSpc>
                <a:spcPct val="90000"/>
              </a:lnSpc>
              <a:spcBef>
                <a:spcPts val="4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7pPr>
            <a:lvl8pPr lvl="7" marR="0" rtl="0" algn="ctr">
              <a:lnSpc>
                <a:spcPct val="90000"/>
              </a:lnSpc>
              <a:spcBef>
                <a:spcPts val="4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8pPr>
            <a:lvl9pPr lvl="8" marR="0" rtl="0" algn="ctr">
              <a:lnSpc>
                <a:spcPct val="90000"/>
              </a:lnSpc>
              <a:spcBef>
                <a:spcPts val="4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63" name="Shape 63"/>
        <p:cNvGrpSpPr/>
        <p:nvPr/>
      </p:nvGrpSpPr>
      <p:grpSpPr>
        <a:xfrm>
          <a:off x="0" y="0"/>
          <a:ext cx="0" cy="0"/>
          <a:chOff x="0" y="0"/>
          <a:chExt cx="0" cy="0"/>
        </a:xfrm>
      </p:grpSpPr>
      <p:sp>
        <p:nvSpPr>
          <p:cNvPr id="64" name="Google Shape;64;p16"/>
          <p:cNvSpPr txBox="1"/>
          <p:nvPr>
            <p:ph type="ctrTitle"/>
          </p:nvPr>
        </p:nvSpPr>
        <p:spPr>
          <a:xfrm>
            <a:off x="0" y="1030616"/>
            <a:ext cx="9144000" cy="1790700"/>
          </a:xfrm>
          <a:prstGeom prst="rect">
            <a:avLst/>
          </a:prstGeom>
          <a:noFill/>
          <a:ln>
            <a:noFill/>
          </a:ln>
        </p:spPr>
        <p:txBody>
          <a:bodyPr anchorCtr="0" anchor="b" bIns="34275" lIns="68575" spcFirstLastPara="1" rIns="68575" wrap="square" tIns="34275">
            <a:noAutofit/>
          </a:bodyPr>
          <a:lstStyle>
            <a:lvl1pPr lvl="0" marR="0" rtl="0" algn="ctr">
              <a:lnSpc>
                <a:spcPct val="90000"/>
              </a:lnSpc>
              <a:spcBef>
                <a:spcPts val="0"/>
              </a:spcBef>
              <a:spcAft>
                <a:spcPts val="0"/>
              </a:spcAft>
              <a:buClr>
                <a:schemeClr val="lt1"/>
              </a:buClr>
              <a:buSzPts val="4500"/>
              <a:buFont typeface="Arvo"/>
              <a:buNone/>
              <a:defRPr b="0" i="0" sz="4500" u="none" cap="none" strike="noStrike">
                <a:solidFill>
                  <a:schemeClr val="lt1"/>
                </a:solidFill>
                <a:latin typeface="Arvo"/>
                <a:ea typeface="Arvo"/>
                <a:cs typeface="Arvo"/>
                <a:sym typeface="Arvo"/>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72" name="Shape 72"/>
        <p:cNvGrpSpPr/>
        <p:nvPr/>
      </p:nvGrpSpPr>
      <p:grpSpPr>
        <a:xfrm>
          <a:off x="0" y="0"/>
          <a:ext cx="0" cy="0"/>
          <a:chOff x="0" y="0"/>
          <a:chExt cx="0" cy="0"/>
        </a:xfrm>
      </p:grpSpPr>
      <p:sp>
        <p:nvSpPr>
          <p:cNvPr id="73" name="Google Shape;73;p18"/>
          <p:cNvSpPr txBox="1"/>
          <p:nvPr>
            <p:ph type="title"/>
          </p:nvPr>
        </p:nvSpPr>
        <p:spPr>
          <a:xfrm>
            <a:off x="628650" y="552140"/>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4" name="Google Shape;74;p18"/>
          <p:cNvSpPr txBox="1"/>
          <p:nvPr>
            <p:ph idx="1" type="body"/>
          </p:nvPr>
        </p:nvSpPr>
        <p:spPr>
          <a:xfrm>
            <a:off x="628650" y="1647514"/>
            <a:ext cx="7886700" cy="3263504"/>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5" name="Google Shape;75;p18"/>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6" name="Google Shape;76;p18"/>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77" name="Shape 77"/>
        <p:cNvGrpSpPr/>
        <p:nvPr/>
      </p:nvGrpSpPr>
      <p:grpSpPr>
        <a:xfrm>
          <a:off x="0" y="0"/>
          <a:ext cx="0" cy="0"/>
          <a:chOff x="0" y="0"/>
          <a:chExt cx="0" cy="0"/>
        </a:xfrm>
      </p:grpSpPr>
      <p:sp>
        <p:nvSpPr>
          <p:cNvPr id="78" name="Google Shape;78;p19"/>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dk1"/>
              </a:buClr>
              <a:buSzPts val="4500"/>
              <a:buFont typeface="Arvo"/>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9" name="Google Shape;79;p19"/>
          <p:cNvSpPr txBox="1"/>
          <p:nvPr>
            <p:ph idx="1" type="subTitle"/>
          </p:nvPr>
        </p:nvSpPr>
        <p:spPr>
          <a:xfrm>
            <a:off x="1143000" y="2701528"/>
            <a:ext cx="6858000" cy="1241821"/>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80" name="Google Shape;80;p19"/>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1" name="Google Shape;81;p19"/>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2" name="Shape 82"/>
        <p:cNvGrpSpPr/>
        <p:nvPr/>
      </p:nvGrpSpPr>
      <p:grpSpPr>
        <a:xfrm>
          <a:off x="0" y="0"/>
          <a:ext cx="0" cy="0"/>
          <a:chOff x="0" y="0"/>
          <a:chExt cx="0" cy="0"/>
        </a:xfrm>
      </p:grpSpPr>
      <p:sp>
        <p:nvSpPr>
          <p:cNvPr id="83" name="Google Shape;83;p20"/>
          <p:cNvSpPr txBox="1"/>
          <p:nvPr>
            <p:ph type="title"/>
          </p:nvPr>
        </p:nvSpPr>
        <p:spPr>
          <a:xfrm>
            <a:off x="628650" y="562078"/>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84" name="Google Shape;84;p20"/>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5" name="Google Shape;85;p20"/>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6" name="Shape 86"/>
        <p:cNvGrpSpPr/>
        <p:nvPr/>
      </p:nvGrpSpPr>
      <p:grpSpPr>
        <a:xfrm>
          <a:off x="0" y="0"/>
          <a:ext cx="0" cy="0"/>
          <a:chOff x="0" y="0"/>
          <a:chExt cx="0" cy="0"/>
        </a:xfrm>
      </p:grpSpPr>
      <p:sp>
        <p:nvSpPr>
          <p:cNvPr id="87" name="Google Shape;87;p21"/>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8" name="Google Shape;88;p21"/>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6.jpg"/><Relationship Id="rId2" Type="http://schemas.openxmlformats.org/officeDocument/2006/relationships/image" Target="../media/image3.jpg"/><Relationship Id="rId3" Type="http://schemas.openxmlformats.org/officeDocument/2006/relationships/slideLayout" Target="../slideLayouts/slideLayout12.xml"/><Relationship Id="rId4"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4.jpg"/><Relationship Id="rId2" Type="http://schemas.openxmlformats.org/officeDocument/2006/relationships/image" Target="../media/image1.png"/><Relationship Id="rId3" Type="http://schemas.openxmlformats.org/officeDocument/2006/relationships/slideLayout" Target="../slideLayouts/slideLayout13.xml"/><Relationship Id="rId4" Type="http://schemas.openxmlformats.org/officeDocument/2006/relationships/theme" Target="../theme/theme1.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4.jpg"/><Relationship Id="rId2" Type="http://schemas.openxmlformats.org/officeDocument/2006/relationships/image" Target="../media/image3.jpg"/><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52" name="Google Shape;52;p13"/>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lvl="2"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lvl="3"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lvl="4"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lvl="5"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lvl="6"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lvl="7"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lvl="8"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53" name="Google Shape;53;p13"/>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lvl="2"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lvl="3"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lvl="4"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lvl="5"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lvl="6"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lvl="7"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lvl="8"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54" name="Google Shape;54;p13"/>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pic>
        <p:nvPicPr>
          <p:cNvPr id="55" name="Google Shape;55;p13"/>
          <p:cNvPicPr preferRelativeResize="0"/>
          <p:nvPr/>
        </p:nvPicPr>
        <p:blipFill rotWithShape="1">
          <a:blip r:embed="rId1">
            <a:alphaModFix/>
          </a:blip>
          <a:srcRect b="0" l="0" r="0" t="0"/>
          <a:stretch/>
        </p:blipFill>
        <p:spPr>
          <a:xfrm>
            <a:off x="4229" y="0"/>
            <a:ext cx="9135542" cy="5143500"/>
          </a:xfrm>
          <a:prstGeom prst="rect">
            <a:avLst/>
          </a:prstGeom>
          <a:noFill/>
          <a:ln>
            <a:noFill/>
          </a:ln>
        </p:spPr>
      </p:pic>
      <p:pic>
        <p:nvPicPr>
          <p:cNvPr id="56" name="Google Shape;56;p13"/>
          <p:cNvPicPr preferRelativeResize="0"/>
          <p:nvPr/>
        </p:nvPicPr>
        <p:blipFill rotWithShape="1">
          <a:blip r:embed="rId2">
            <a:alphaModFix/>
          </a:blip>
          <a:srcRect b="0" l="0" r="0" t="0"/>
          <a:stretch/>
        </p:blipFill>
        <p:spPr>
          <a:xfrm>
            <a:off x="228600" y="4325556"/>
            <a:ext cx="3526972" cy="6786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0" name="Shape 60"/>
        <p:cNvGrpSpPr/>
        <p:nvPr/>
      </p:nvGrpSpPr>
      <p:grpSpPr>
        <a:xfrm>
          <a:off x="0" y="0"/>
          <a:ext cx="0" cy="0"/>
          <a:chOff x="0" y="0"/>
          <a:chExt cx="0" cy="0"/>
        </a:xfrm>
      </p:grpSpPr>
      <p:pic>
        <p:nvPicPr>
          <p:cNvPr id="61" name="Google Shape;61;p15"/>
          <p:cNvPicPr preferRelativeResize="0"/>
          <p:nvPr/>
        </p:nvPicPr>
        <p:blipFill rotWithShape="1">
          <a:blip r:embed="rId1">
            <a:alphaModFix/>
          </a:blip>
          <a:srcRect b="0" l="0" r="0" t="0"/>
          <a:stretch/>
        </p:blipFill>
        <p:spPr>
          <a:xfrm>
            <a:off x="4229" y="0"/>
            <a:ext cx="9135542" cy="5143500"/>
          </a:xfrm>
          <a:prstGeom prst="rect">
            <a:avLst/>
          </a:prstGeom>
          <a:noFill/>
          <a:ln>
            <a:noFill/>
          </a:ln>
        </p:spPr>
      </p:pic>
      <p:pic>
        <p:nvPicPr>
          <p:cNvPr id="62" name="Google Shape;62;p15"/>
          <p:cNvPicPr preferRelativeResize="0"/>
          <p:nvPr/>
        </p:nvPicPr>
        <p:blipFill rotWithShape="1">
          <a:blip r:embed="rId2">
            <a:alphaModFix/>
          </a:blip>
          <a:srcRect b="0" l="0" r="0" t="0"/>
          <a:stretch/>
        </p:blipFill>
        <p:spPr>
          <a:xfrm>
            <a:off x="2731535" y="4134678"/>
            <a:ext cx="3680930" cy="708248"/>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5" name="Shape 65"/>
        <p:cNvGrpSpPr/>
        <p:nvPr/>
      </p:nvGrpSpPr>
      <p:grpSpPr>
        <a:xfrm>
          <a:off x="0" y="0"/>
          <a:ext cx="0" cy="0"/>
          <a:chOff x="0" y="0"/>
          <a:chExt cx="0" cy="0"/>
        </a:xfrm>
      </p:grpSpPr>
      <p:sp>
        <p:nvSpPr>
          <p:cNvPr id="66" name="Google Shape;66;p17"/>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marR="0" rtl="0" algn="l">
              <a:lnSpc>
                <a:spcPct val="90000"/>
              </a:lnSpc>
              <a:spcBef>
                <a:spcPts val="0"/>
              </a:spcBef>
              <a:spcAft>
                <a:spcPts val="0"/>
              </a:spcAft>
              <a:buClr>
                <a:schemeClr val="dk1"/>
              </a:buClr>
              <a:buSzPts val="3300"/>
              <a:buFont typeface="Arvo"/>
              <a:buNone/>
              <a:defRPr b="0" i="0" sz="3300" u="none" cap="none" strike="noStrike">
                <a:solidFill>
                  <a:schemeClr val="dk1"/>
                </a:solidFill>
                <a:latin typeface="Arvo"/>
                <a:ea typeface="Arvo"/>
                <a:cs typeface="Arvo"/>
                <a:sym typeface="Arvo"/>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67" name="Google Shape;67;p17"/>
          <p:cNvSpPr txBox="1"/>
          <p:nvPr>
            <p:ph idx="1" type="body"/>
          </p:nvPr>
        </p:nvSpPr>
        <p:spPr>
          <a:xfrm>
            <a:off x="628650" y="1369219"/>
            <a:ext cx="7886700" cy="3263504"/>
          </a:xfrm>
          <a:prstGeom prst="rect">
            <a:avLst/>
          </a:prstGeom>
          <a:noFill/>
          <a:ln>
            <a:noFill/>
          </a:ln>
        </p:spPr>
        <p:txBody>
          <a:bodyPr anchorCtr="0" anchor="t" bIns="34275" lIns="68575" spcFirstLastPara="1" rIns="68575" wrap="square" tIns="34275">
            <a:norm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Montserrat"/>
                <a:ea typeface="Montserrat"/>
                <a:cs typeface="Montserrat"/>
                <a:sym typeface="Montserrat"/>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Montserrat"/>
                <a:ea typeface="Montserrat"/>
                <a:cs typeface="Montserrat"/>
                <a:sym typeface="Montserrat"/>
              </a:defRPr>
            </a:lvl2pPr>
            <a:lvl3pPr indent="-323850" lvl="2" marL="1371600" marR="0" rtl="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Montserrat"/>
                <a:ea typeface="Montserrat"/>
                <a:cs typeface="Montserrat"/>
                <a:sym typeface="Montserrat"/>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Montserrat"/>
                <a:ea typeface="Montserrat"/>
                <a:cs typeface="Montserrat"/>
                <a:sym typeface="Montserrat"/>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Montserrat"/>
                <a:ea typeface="Montserrat"/>
                <a:cs typeface="Montserrat"/>
                <a:sym typeface="Montserrat"/>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68" name="Google Shape;68;p17"/>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lvl="2"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lvl="3"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lvl="4"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lvl="5"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lvl="6"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lvl="7"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lvl="8"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69" name="Google Shape;69;p17"/>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pic>
        <p:nvPicPr>
          <p:cNvPr id="70" name="Google Shape;70;p17"/>
          <p:cNvPicPr preferRelativeResize="0"/>
          <p:nvPr/>
        </p:nvPicPr>
        <p:blipFill rotWithShape="1">
          <a:blip r:embed="rId1">
            <a:alphaModFix/>
          </a:blip>
          <a:srcRect b="89179" l="0" r="0" t="0"/>
          <a:stretch/>
        </p:blipFill>
        <p:spPr>
          <a:xfrm>
            <a:off x="4229" y="0"/>
            <a:ext cx="9135542" cy="556592"/>
          </a:xfrm>
          <a:prstGeom prst="rect">
            <a:avLst/>
          </a:prstGeom>
          <a:noFill/>
          <a:ln>
            <a:noFill/>
          </a:ln>
        </p:spPr>
      </p:pic>
      <p:pic>
        <p:nvPicPr>
          <p:cNvPr id="71" name="Google Shape;71;p17"/>
          <p:cNvPicPr preferRelativeResize="0"/>
          <p:nvPr/>
        </p:nvPicPr>
        <p:blipFill rotWithShape="1">
          <a:blip r:embed="rId2">
            <a:alphaModFix/>
          </a:blip>
          <a:srcRect b="0" l="0" r="0" t="0"/>
          <a:stretch/>
        </p:blipFill>
        <p:spPr>
          <a:xfrm>
            <a:off x="2808515" y="4464875"/>
            <a:ext cx="3526972" cy="6786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1" r:id="rId3"/>
    <p:sldLayoutId id="2147483662" r:id="rId4"/>
    <p:sldLayoutId id="2147483663" r:id="rId5"/>
    <p:sldLayoutId id="2147483664"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 Id="rId3"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22"/>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rmAutofit/>
          </a:bodyPr>
          <a:lstStyle/>
          <a:p>
            <a:pPr indent="0" lvl="0" marL="0" rtl="0" algn="ctr">
              <a:lnSpc>
                <a:spcPct val="90000"/>
              </a:lnSpc>
              <a:spcBef>
                <a:spcPts val="0"/>
              </a:spcBef>
              <a:spcAft>
                <a:spcPts val="0"/>
              </a:spcAft>
              <a:buClr>
                <a:schemeClr val="dk1"/>
              </a:buClr>
              <a:buSzPts val="4500"/>
              <a:buFont typeface="Arvo"/>
              <a:buNone/>
            </a:pPr>
            <a:r>
              <a:rPr lang="en"/>
              <a:t>Building Resilience</a:t>
            </a:r>
            <a:endParaRPr/>
          </a:p>
        </p:txBody>
      </p:sp>
      <p:sp>
        <p:nvSpPr>
          <p:cNvPr id="94" name="Google Shape;94;p22"/>
          <p:cNvSpPr txBox="1"/>
          <p:nvPr>
            <p:ph idx="1" type="subTitle"/>
          </p:nvPr>
        </p:nvSpPr>
        <p:spPr>
          <a:xfrm>
            <a:off x="1143000" y="2701528"/>
            <a:ext cx="6858000" cy="1241821"/>
          </a:xfrm>
          <a:prstGeom prst="rect">
            <a:avLst/>
          </a:prstGeom>
          <a:noFill/>
          <a:ln>
            <a:noFill/>
          </a:ln>
        </p:spPr>
        <p:txBody>
          <a:bodyPr anchorCtr="0" anchor="t" bIns="34275" lIns="68575" spcFirstLastPara="1" rIns="68575" wrap="square" tIns="34275">
            <a:noAutofit/>
          </a:bodyPr>
          <a:lstStyle/>
          <a:p>
            <a:pPr indent="0" lvl="0" marL="0" rtl="0" algn="ctr">
              <a:lnSpc>
                <a:spcPct val="90000"/>
              </a:lnSpc>
              <a:spcBef>
                <a:spcPts val="0"/>
              </a:spcBef>
              <a:spcAft>
                <a:spcPts val="0"/>
              </a:spcAft>
              <a:buClr>
                <a:srgbClr val="7F7F7F"/>
              </a:buClr>
              <a:buSzPts val="1500"/>
              <a:buNone/>
            </a:pPr>
            <a:r>
              <a:rPr lang="en"/>
              <a:t>Learning Experience</a:t>
            </a:r>
            <a:r>
              <a:rPr lang="en"/>
              <a:t>: Grounding</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3"/>
          <p:cNvSpPr txBox="1"/>
          <p:nvPr>
            <p:ph type="ctrTitle"/>
          </p:nvPr>
        </p:nvSpPr>
        <p:spPr>
          <a:xfrm>
            <a:off x="0" y="1030616"/>
            <a:ext cx="9144000" cy="1790700"/>
          </a:xfrm>
          <a:prstGeom prst="rect">
            <a:avLst/>
          </a:prstGeom>
          <a:noFill/>
          <a:ln>
            <a:noFill/>
          </a:ln>
        </p:spPr>
        <p:txBody>
          <a:bodyPr anchorCtr="0" anchor="b" bIns="34275" lIns="68575" spcFirstLastPara="1" rIns="68575" wrap="square" tIns="34275">
            <a:noAutofit/>
          </a:bodyPr>
          <a:lstStyle/>
          <a:p>
            <a:pPr indent="0" lvl="0" marL="0" rtl="0" algn="ctr">
              <a:lnSpc>
                <a:spcPct val="90000"/>
              </a:lnSpc>
              <a:spcBef>
                <a:spcPts val="0"/>
              </a:spcBef>
              <a:spcAft>
                <a:spcPts val="0"/>
              </a:spcAft>
              <a:buClr>
                <a:schemeClr val="lt1"/>
              </a:buClr>
              <a:buSzPts val="4500"/>
              <a:buFont typeface="Arvo"/>
              <a:buNone/>
            </a:pPr>
            <a:r>
              <a:rPr lang="en"/>
              <a:t>Checking In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4"/>
          <p:cNvSpPr txBox="1"/>
          <p:nvPr>
            <p:ph idx="1" type="body"/>
          </p:nvPr>
        </p:nvSpPr>
        <p:spPr>
          <a:xfrm>
            <a:off x="628650" y="1184100"/>
            <a:ext cx="4807800" cy="2775300"/>
          </a:xfrm>
          <a:prstGeom prst="rect">
            <a:avLst/>
          </a:prstGeom>
          <a:noFill/>
          <a:ln>
            <a:noFill/>
          </a:ln>
        </p:spPr>
        <p:txBody>
          <a:bodyPr anchorCtr="0" anchor="t" bIns="34275" lIns="68575" spcFirstLastPara="1" rIns="68575" wrap="square" tIns="34275">
            <a:normAutofit/>
          </a:bodyPr>
          <a:lstStyle/>
          <a:p>
            <a:pPr indent="-38100" lvl="0" marL="177800" rtl="0" algn="l">
              <a:lnSpc>
                <a:spcPct val="90000"/>
              </a:lnSpc>
              <a:spcBef>
                <a:spcPts val="0"/>
              </a:spcBef>
              <a:spcAft>
                <a:spcPts val="0"/>
              </a:spcAft>
              <a:buClr>
                <a:schemeClr val="dk1"/>
              </a:buClr>
              <a:buSzPts val="2100"/>
              <a:buNone/>
            </a:pPr>
            <a:r>
              <a:rPr lang="en" sz="2500"/>
              <a:t>Let’s practice different ways to move our body (like pushing against the wall). Then, we can decide which movements make us feel comfortable.</a:t>
            </a:r>
            <a:endParaRPr sz="2500"/>
          </a:p>
        </p:txBody>
      </p:sp>
      <p:sp>
        <p:nvSpPr>
          <p:cNvPr id="105" name="Google Shape;105;p24"/>
          <p:cNvSpPr txBox="1"/>
          <p:nvPr/>
        </p:nvSpPr>
        <p:spPr>
          <a:xfrm>
            <a:off x="628650" y="-208310"/>
            <a:ext cx="7886700" cy="994200"/>
          </a:xfrm>
          <a:prstGeom prst="rect">
            <a:avLst/>
          </a:prstGeom>
          <a:noFill/>
          <a:ln>
            <a:noFill/>
          </a:ln>
        </p:spPr>
        <p:txBody>
          <a:bodyPr anchorCtr="0" anchor="ctr" bIns="34275" lIns="68575" spcFirstLastPara="1" rIns="68575" wrap="square" tIns="34275">
            <a:normAutofit/>
          </a:bodyPr>
          <a:lstStyle/>
          <a:p>
            <a:pPr indent="0" lvl="0" marL="0" rtl="0" algn="ctr">
              <a:lnSpc>
                <a:spcPct val="90000"/>
              </a:lnSpc>
              <a:spcBef>
                <a:spcPts val="0"/>
              </a:spcBef>
              <a:spcAft>
                <a:spcPts val="0"/>
              </a:spcAft>
              <a:buNone/>
            </a:pPr>
            <a:r>
              <a:rPr lang="en" sz="3300">
                <a:solidFill>
                  <a:srgbClr val="FFFFFF"/>
                </a:solidFill>
                <a:latin typeface="Arvo"/>
                <a:ea typeface="Arvo"/>
                <a:cs typeface="Arvo"/>
                <a:sym typeface="Arvo"/>
              </a:rPr>
              <a:t>Grounding with One’s Stance</a:t>
            </a:r>
            <a:endParaRPr sz="3300">
              <a:solidFill>
                <a:srgbClr val="FFFFFF"/>
              </a:solidFill>
              <a:latin typeface="Arvo"/>
              <a:ea typeface="Arvo"/>
              <a:cs typeface="Arvo"/>
              <a:sym typeface="Arvo"/>
            </a:endParaRPr>
          </a:p>
        </p:txBody>
      </p:sp>
      <p:pic>
        <p:nvPicPr>
          <p:cNvPr id="106" name="Google Shape;106;p24"/>
          <p:cNvPicPr preferRelativeResize="0"/>
          <p:nvPr/>
        </p:nvPicPr>
        <p:blipFill>
          <a:blip r:embed="rId3">
            <a:alphaModFix/>
          </a:blip>
          <a:stretch>
            <a:fillRect/>
          </a:stretch>
        </p:blipFill>
        <p:spPr>
          <a:xfrm>
            <a:off x="5889553" y="831250"/>
            <a:ext cx="2356225" cy="35631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5"/>
          <p:cNvSpPr txBox="1"/>
          <p:nvPr>
            <p:ph idx="1" type="body"/>
          </p:nvPr>
        </p:nvSpPr>
        <p:spPr>
          <a:xfrm>
            <a:off x="510750" y="785900"/>
            <a:ext cx="8122500" cy="818100"/>
          </a:xfrm>
          <a:prstGeom prst="rect">
            <a:avLst/>
          </a:prstGeom>
          <a:noFill/>
          <a:ln>
            <a:noFill/>
          </a:ln>
        </p:spPr>
        <p:txBody>
          <a:bodyPr anchorCtr="0" anchor="t" bIns="34275" lIns="68575" spcFirstLastPara="1" rIns="68575" wrap="square" tIns="34275">
            <a:normAutofit/>
          </a:bodyPr>
          <a:lstStyle/>
          <a:p>
            <a:pPr indent="0" lvl="0" marL="139700" rtl="0" algn="l">
              <a:lnSpc>
                <a:spcPct val="90000"/>
              </a:lnSpc>
              <a:spcBef>
                <a:spcPts val="0"/>
              </a:spcBef>
              <a:spcAft>
                <a:spcPts val="0"/>
              </a:spcAft>
              <a:buClr>
                <a:schemeClr val="dk1"/>
              </a:buClr>
              <a:buSzPts val="2100"/>
              <a:buNone/>
            </a:pPr>
            <a:r>
              <a:rPr lang="en" sz="2500"/>
              <a:t>Let’s choose some objects to hold and see how they makes us feel.</a:t>
            </a:r>
            <a:endParaRPr sz="2500"/>
          </a:p>
        </p:txBody>
      </p:sp>
      <p:sp>
        <p:nvSpPr>
          <p:cNvPr id="112" name="Google Shape;112;p25"/>
          <p:cNvSpPr txBox="1"/>
          <p:nvPr/>
        </p:nvSpPr>
        <p:spPr>
          <a:xfrm>
            <a:off x="628650" y="-208310"/>
            <a:ext cx="7886700" cy="994200"/>
          </a:xfrm>
          <a:prstGeom prst="rect">
            <a:avLst/>
          </a:prstGeom>
          <a:noFill/>
          <a:ln>
            <a:noFill/>
          </a:ln>
        </p:spPr>
        <p:txBody>
          <a:bodyPr anchorCtr="0" anchor="ctr" bIns="34275" lIns="68575" spcFirstLastPara="1" rIns="68575" wrap="square" tIns="34275">
            <a:normAutofit/>
          </a:bodyPr>
          <a:lstStyle/>
          <a:p>
            <a:pPr indent="0" lvl="0" marL="0" rtl="0" algn="ctr">
              <a:lnSpc>
                <a:spcPct val="90000"/>
              </a:lnSpc>
              <a:spcBef>
                <a:spcPts val="0"/>
              </a:spcBef>
              <a:spcAft>
                <a:spcPts val="0"/>
              </a:spcAft>
              <a:buNone/>
            </a:pPr>
            <a:r>
              <a:rPr lang="en" sz="3300">
                <a:solidFill>
                  <a:srgbClr val="FFFFFF"/>
                </a:solidFill>
                <a:latin typeface="Arvo"/>
                <a:ea typeface="Arvo"/>
                <a:cs typeface="Arvo"/>
                <a:sym typeface="Arvo"/>
              </a:rPr>
              <a:t>Grounding with an Object</a:t>
            </a:r>
            <a:endParaRPr sz="3300">
              <a:solidFill>
                <a:srgbClr val="FFFFFF"/>
              </a:solidFill>
              <a:latin typeface="Arvo"/>
              <a:ea typeface="Arvo"/>
              <a:cs typeface="Arvo"/>
              <a:sym typeface="Arvo"/>
            </a:endParaRPr>
          </a:p>
        </p:txBody>
      </p:sp>
      <p:pic>
        <p:nvPicPr>
          <p:cNvPr id="113" name="Google Shape;113;p25"/>
          <p:cNvPicPr preferRelativeResize="0"/>
          <p:nvPr/>
        </p:nvPicPr>
        <p:blipFill>
          <a:blip r:embed="rId3">
            <a:alphaModFix/>
          </a:blip>
          <a:stretch>
            <a:fillRect/>
          </a:stretch>
        </p:blipFill>
        <p:spPr>
          <a:xfrm>
            <a:off x="3865287" y="1424800"/>
            <a:ext cx="2236662" cy="29840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6"/>
          <p:cNvSpPr txBox="1"/>
          <p:nvPr>
            <p:ph idx="1" type="body"/>
          </p:nvPr>
        </p:nvSpPr>
        <p:spPr>
          <a:xfrm>
            <a:off x="747775" y="1192650"/>
            <a:ext cx="3971400" cy="2758200"/>
          </a:xfrm>
          <a:prstGeom prst="rect">
            <a:avLst/>
          </a:prstGeom>
          <a:noFill/>
          <a:ln>
            <a:noFill/>
          </a:ln>
        </p:spPr>
        <p:txBody>
          <a:bodyPr anchorCtr="0" anchor="t" bIns="34275" lIns="68575" spcFirstLastPara="1" rIns="68575" wrap="square" tIns="34275">
            <a:noAutofit/>
          </a:bodyPr>
          <a:lstStyle/>
          <a:p>
            <a:pPr indent="-38100" lvl="0" marL="177800" rtl="0" algn="l">
              <a:lnSpc>
                <a:spcPct val="90000"/>
              </a:lnSpc>
              <a:spcBef>
                <a:spcPts val="0"/>
              </a:spcBef>
              <a:spcAft>
                <a:spcPts val="0"/>
              </a:spcAft>
              <a:buClr>
                <a:schemeClr val="dk1"/>
              </a:buClr>
              <a:buSzPts val="2100"/>
              <a:buNone/>
            </a:pPr>
            <a:r>
              <a:rPr lang="en" sz="2500"/>
              <a:t>Let’s move our bodies into different positions like standing and leaning on the wall. Think about how your hands and feet feel when you do these motions.</a:t>
            </a:r>
            <a:endParaRPr sz="2500"/>
          </a:p>
        </p:txBody>
      </p:sp>
      <p:sp>
        <p:nvSpPr>
          <p:cNvPr id="119" name="Google Shape;119;p26"/>
          <p:cNvSpPr txBox="1"/>
          <p:nvPr/>
        </p:nvSpPr>
        <p:spPr>
          <a:xfrm>
            <a:off x="628650" y="-208310"/>
            <a:ext cx="7886700" cy="994200"/>
          </a:xfrm>
          <a:prstGeom prst="rect">
            <a:avLst/>
          </a:prstGeom>
          <a:noFill/>
          <a:ln>
            <a:noFill/>
          </a:ln>
        </p:spPr>
        <p:txBody>
          <a:bodyPr anchorCtr="0" anchor="ctr" bIns="34275" lIns="68575" spcFirstLastPara="1" rIns="68575" wrap="square" tIns="34275">
            <a:normAutofit/>
          </a:bodyPr>
          <a:lstStyle/>
          <a:p>
            <a:pPr indent="0" lvl="0" marL="0" rtl="0" algn="ctr">
              <a:lnSpc>
                <a:spcPct val="90000"/>
              </a:lnSpc>
              <a:spcBef>
                <a:spcPts val="0"/>
              </a:spcBef>
              <a:spcAft>
                <a:spcPts val="0"/>
              </a:spcAft>
              <a:buNone/>
            </a:pPr>
            <a:r>
              <a:rPr lang="en" sz="3300">
                <a:solidFill>
                  <a:srgbClr val="FFFFFF"/>
                </a:solidFill>
                <a:latin typeface="Arvo"/>
                <a:ea typeface="Arvo"/>
                <a:cs typeface="Arvo"/>
                <a:sym typeface="Arvo"/>
              </a:rPr>
              <a:t>Grounding with a Part of the Body</a:t>
            </a:r>
            <a:endParaRPr sz="3300">
              <a:solidFill>
                <a:srgbClr val="FFFFFF"/>
              </a:solidFill>
              <a:latin typeface="Arvo"/>
              <a:ea typeface="Arvo"/>
              <a:cs typeface="Arvo"/>
              <a:sym typeface="Arvo"/>
            </a:endParaRPr>
          </a:p>
        </p:txBody>
      </p:sp>
      <p:pic>
        <p:nvPicPr>
          <p:cNvPr id="120" name="Google Shape;120;p26"/>
          <p:cNvPicPr preferRelativeResize="0"/>
          <p:nvPr/>
        </p:nvPicPr>
        <p:blipFill rotWithShape="1">
          <a:blip r:embed="rId3">
            <a:alphaModFix/>
          </a:blip>
          <a:srcRect b="0" l="0" r="0" t="1690"/>
          <a:stretch/>
        </p:blipFill>
        <p:spPr>
          <a:xfrm>
            <a:off x="5420600" y="849375"/>
            <a:ext cx="2218475" cy="36859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7"/>
          <p:cNvSpPr txBox="1"/>
          <p:nvPr>
            <p:ph idx="1" type="body"/>
          </p:nvPr>
        </p:nvSpPr>
        <p:spPr>
          <a:xfrm>
            <a:off x="628650" y="664653"/>
            <a:ext cx="7886700" cy="3636900"/>
          </a:xfrm>
          <a:prstGeom prst="rect">
            <a:avLst/>
          </a:prstGeom>
          <a:noFill/>
          <a:ln>
            <a:noFill/>
          </a:ln>
        </p:spPr>
        <p:txBody>
          <a:bodyPr anchorCtr="0" anchor="t" bIns="34275" lIns="68575" spcFirstLastPara="1" rIns="68575" wrap="square" tIns="34275">
            <a:noAutofit/>
          </a:bodyPr>
          <a:lstStyle/>
          <a:p>
            <a:pPr indent="-387350" lvl="0" marL="457200" rtl="0" algn="l">
              <a:lnSpc>
                <a:spcPct val="100000"/>
              </a:lnSpc>
              <a:spcBef>
                <a:spcPts val="0"/>
              </a:spcBef>
              <a:spcAft>
                <a:spcPts val="0"/>
              </a:spcAft>
              <a:buSzPts val="2500"/>
              <a:buFont typeface="Montserrat"/>
              <a:buChar char="•"/>
            </a:pPr>
            <a:r>
              <a:rPr lang="en" sz="2500"/>
              <a:t>“We have spent some time together trying out different ways of grounding ourselves and noticing sensations within our bodies. Which has been the best one for you (i.e. which has given you pleasant or neutral sensations)? Which one did not work for you?</a:t>
            </a:r>
            <a:endParaRPr sz="2500"/>
          </a:p>
          <a:p>
            <a:pPr indent="-387350" lvl="0" marL="457200" rtl="0" algn="l">
              <a:lnSpc>
                <a:spcPct val="100000"/>
              </a:lnSpc>
              <a:spcBef>
                <a:spcPts val="0"/>
              </a:spcBef>
              <a:spcAft>
                <a:spcPts val="0"/>
              </a:spcAft>
              <a:buSzPts val="2500"/>
              <a:buFont typeface="Montserrat"/>
              <a:buChar char="•"/>
            </a:pPr>
            <a:r>
              <a:rPr lang="en" sz="2500"/>
              <a:t>Does anyone remember a sensation that they felt or heard someone else share?</a:t>
            </a:r>
            <a:endParaRPr sz="2500"/>
          </a:p>
          <a:p>
            <a:pPr indent="-387350" lvl="0" marL="457200" rtl="0" algn="l">
              <a:lnSpc>
                <a:spcPct val="100000"/>
              </a:lnSpc>
              <a:spcBef>
                <a:spcPts val="0"/>
              </a:spcBef>
              <a:spcAft>
                <a:spcPts val="0"/>
              </a:spcAft>
              <a:buSzPts val="2500"/>
              <a:buFont typeface="Montserrat"/>
              <a:buChar char="•"/>
            </a:pPr>
            <a:r>
              <a:rPr lang="en" sz="2500"/>
              <a:t>When do you think you could use grounding?”</a:t>
            </a:r>
            <a:endParaRPr sz="2500"/>
          </a:p>
        </p:txBody>
      </p:sp>
      <p:sp>
        <p:nvSpPr>
          <p:cNvPr id="126" name="Google Shape;126;p27"/>
          <p:cNvSpPr txBox="1"/>
          <p:nvPr/>
        </p:nvSpPr>
        <p:spPr>
          <a:xfrm>
            <a:off x="628650" y="-208310"/>
            <a:ext cx="7886700" cy="994200"/>
          </a:xfrm>
          <a:prstGeom prst="rect">
            <a:avLst/>
          </a:prstGeom>
          <a:noFill/>
          <a:ln>
            <a:noFill/>
          </a:ln>
        </p:spPr>
        <p:txBody>
          <a:bodyPr anchorCtr="0" anchor="ctr" bIns="34275" lIns="68575" spcFirstLastPara="1" rIns="68575" wrap="square" tIns="34275">
            <a:normAutofit/>
          </a:bodyPr>
          <a:lstStyle/>
          <a:p>
            <a:pPr indent="0" lvl="0" marL="0" rtl="0" algn="ctr">
              <a:lnSpc>
                <a:spcPct val="90000"/>
              </a:lnSpc>
              <a:spcBef>
                <a:spcPts val="0"/>
              </a:spcBef>
              <a:spcAft>
                <a:spcPts val="0"/>
              </a:spcAft>
              <a:buNone/>
            </a:pPr>
            <a:r>
              <a:rPr lang="en" sz="3300">
                <a:solidFill>
                  <a:srgbClr val="FFFFFF"/>
                </a:solidFill>
                <a:latin typeface="Arvo"/>
                <a:ea typeface="Arvo"/>
                <a:cs typeface="Arvo"/>
                <a:sym typeface="Arvo"/>
              </a:rPr>
              <a:t>Debrief</a:t>
            </a:r>
            <a:endParaRPr sz="3300">
              <a:solidFill>
                <a:srgbClr val="FFFFFF"/>
              </a:solidFill>
              <a:latin typeface="Arvo"/>
              <a:ea typeface="Arvo"/>
              <a:cs typeface="Arvo"/>
              <a:sym typeface="Arvo"/>
            </a:endParaRPr>
          </a:p>
        </p:txBody>
      </p:sp>
    </p:spTree>
  </p:cSld>
  <p:clrMapOvr>
    <a:masterClrMapping/>
  </p:clrMapOvr>
</p:sld>
</file>

<file path=ppt/theme/theme1.xml><?xml version="1.0" encoding="utf-8"?>
<a:theme xmlns:a="http://schemas.openxmlformats.org/drawingml/2006/main" xmlns:r="http://schemas.openxmlformats.org/officeDocument/2006/relationships" name="3_Section Break">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2_Cover Op 2">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4_Conten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