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Libre Baskerville"/>
      <p:regular r:id="rId12"/>
      <p:bold r:id="rId13"/>
      <p:italic r:id="rId14"/>
    </p:embeddedFon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LibreBaskerville-bold.fntdata"/><Relationship Id="rId12" Type="http://schemas.openxmlformats.org/officeDocument/2006/relationships/font" Target="fonts/LibreBaskerville-regular.fntdata"/><Relationship Id="rId15" Type="http://schemas.openxmlformats.org/officeDocument/2006/relationships/font" Target="fonts/HelveticaNeue-regular.fntdata"/><Relationship Id="rId14" Type="http://schemas.openxmlformats.org/officeDocument/2006/relationships/font" Target="fonts/LibreBaskerville-italic.fntdata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18" Type="http://schemas.openxmlformats.org/officeDocument/2006/relationships/font" Target="fonts/HelveticaNeue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59507cbe6e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59507cbe6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59507cbe6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59507cbe6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59507cbe6e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159507cbe6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59507cbe6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159507cbe6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59507cbe6e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159507cbe6e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59507cbe6e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159507cbe6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</a:pPr>
            <a:r>
              <a:rPr lang="en-US" sz="4800"/>
              <a:t>Title 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# Learning Experience  #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Check-In </a:t>
            </a:r>
            <a:endParaRPr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Where I Stand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1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Reflective Practice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2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