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3"/>
  </p:sldMasterIdLst>
  <p:notesMasterIdLst>
    <p:notesMasterId r:id="rId4"/>
  </p:notesMasterIdLst>
  <p:sldIdLst>
    <p:sldId id="256" r:id="rId5"/>
    <p:sldId id="257" r:id="rId6"/>
    <p:sldId id="258" r:id="rId7"/>
    <p:sldId id="259" r:id="rId8"/>
    <p:sldId id="260" r:id="rId9"/>
  </p:sldIdLst>
  <p:sldSz cy="6858000" cx="12192000"/>
  <p:notesSz cx="6858000" cy="9144000"/>
  <p:embeddedFontLst>
    <p:embeddedFont>
      <p:font typeface="Libre Baskerville"/>
      <p:regular r:id="rId10"/>
      <p:bold r:id="rId11"/>
      <p:italic r:id="rId12"/>
    </p:embeddedFont>
    <p:embeddedFont>
      <p:font typeface="Helvetica Neue"/>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11" Type="http://schemas.openxmlformats.org/officeDocument/2006/relationships/font" Target="fonts/LibreBaskerville-bold.fntdata"/><Relationship Id="rId10" Type="http://schemas.openxmlformats.org/officeDocument/2006/relationships/font" Target="fonts/LibreBaskerville-regular.fntdata"/><Relationship Id="rId13" Type="http://schemas.openxmlformats.org/officeDocument/2006/relationships/font" Target="fonts/HelveticaNeue-regular.fntdata"/><Relationship Id="rId12" Type="http://schemas.openxmlformats.org/officeDocument/2006/relationships/font" Target="fonts/LibreBaskerville-italic.fntdata"/><Relationship Id="rId15" Type="http://schemas.openxmlformats.org/officeDocument/2006/relationships/font" Target="fonts/HelveticaNeue-italic.fntdata"/><Relationship Id="rId14" Type="http://schemas.openxmlformats.org/officeDocument/2006/relationships/font" Target="fonts/HelveticaNeue-bold.fntdata"/><Relationship Id="rId16" Type="http://schemas.openxmlformats.org/officeDocument/2006/relationships/font" Target="fonts/HelveticaNeue-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0" name="Google Shape;16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244bc17ebf8_0_15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244bc17ebf8_0_1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244bc17ebf8_0_3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3" name="Google Shape;173;g244bc17ebf8_0_3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g244bc17ebf8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79" name="Google Shape;179;g244bc17ebf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244bc17ebf8_0_32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244bc17ebf8_0_3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2.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1.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600"/>
              <a:buFont typeface="Helvetica Neue"/>
              <a:buNone/>
              <a:defRPr b="1" i="0" sz="36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2"/>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14" name="Google Shape;14;p2"/>
          <p:cNvPicPr preferRelativeResize="0"/>
          <p:nvPr/>
        </p:nvPicPr>
        <p:blipFill rotWithShape="1">
          <a:blip r:embed="rId2">
            <a:alphaModFix amt="20000"/>
          </a:blip>
          <a:srcRect b="0" l="0" r="0" t="0"/>
          <a:stretch/>
        </p:blipFill>
        <p:spPr>
          <a:xfrm rot="941603">
            <a:off x="-487898" y="-335076"/>
            <a:ext cx="6255920" cy="718207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8655577" y="5946693"/>
            <a:ext cx="2698221" cy="63364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63" name="Google Shape;63;p11"/>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64" name="Google Shape;64;p11"/>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65" name="Google Shape;65;p11"/>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66" name="Google Shape;66;p11"/>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0" name="Google Shape;70;p12"/>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1" name="Google Shape;71;p12"/>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2" name="Google Shape;72;p12"/>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73" name="Google Shape;73;p12"/>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77" name="Google Shape;77;p13"/>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78" name="Google Shape;78;p13"/>
          <p:cNvPicPr preferRelativeResize="0"/>
          <p:nvPr/>
        </p:nvPicPr>
        <p:blipFill rotWithShape="1">
          <a:blip r:embed="rId3">
            <a:alphaModFix amt="20000"/>
          </a:blip>
          <a:srcRect b="0" l="0" r="0" t="0"/>
          <a:stretch/>
        </p:blipFill>
        <p:spPr>
          <a:xfrm rot="941603">
            <a:off x="115065" y="4207763"/>
            <a:ext cx="2245104" cy="2573234"/>
          </a:xfrm>
          <a:prstGeom prst="rect">
            <a:avLst/>
          </a:prstGeom>
          <a:noFill/>
          <a:ln>
            <a:noFill/>
          </a:ln>
        </p:spPr>
      </p:pic>
      <p:sp>
        <p:nvSpPr>
          <p:cNvPr id="79" name="Google Shape;79;p13"/>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80" name="Google Shape;80;p13"/>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3" name="Google Shape;83;p14"/>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4" name="Google Shape;84;p1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85" name="Google Shape;85;p14"/>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86" name="Google Shape;86;p14"/>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9" name="Google Shape;89;p15"/>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0" name="Google Shape;90;p1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1" name="Google Shape;91;p15"/>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4" name="Google Shape;94;p16"/>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95" name="Google Shape;95;p16"/>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96" name="Google Shape;96;p16"/>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9" name="Google Shape;99;p17"/>
          <p:cNvSpPr txBox="1"/>
          <p:nvPr>
            <p:ph idx="1" type="body"/>
          </p:nvPr>
        </p:nvSpPr>
        <p:spPr>
          <a:xfrm>
            <a:off x="838200" y="1181513"/>
            <a:ext cx="10515600" cy="4995450"/>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lt1"/>
              </a:buClr>
              <a:buSzPts val="1200"/>
              <a:buChar char="•"/>
              <a:defRPr b="0" i="0" sz="1200">
                <a:solidFill>
                  <a:schemeClr val="lt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0" name="Google Shape;100;p17"/>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1" name="Google Shape;101;p1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4" name="Google Shape;104;p18"/>
          <p:cNvSpPr txBox="1"/>
          <p:nvPr>
            <p:ph idx="1" type="body"/>
          </p:nvPr>
        </p:nvSpPr>
        <p:spPr>
          <a:xfrm>
            <a:off x="838200" y="1181513"/>
            <a:ext cx="4038600"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5" name="Google Shape;105;p18"/>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06" name="Google Shape;106;p18"/>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07" name="Google Shape;107;p18"/>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5078894" y="1146784"/>
            <a:ext cx="7113105"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09" name="Google Shape;109;p18"/>
          <p:cNvSpPr txBox="1"/>
          <p:nvPr/>
        </p:nvSpPr>
        <p:spPr>
          <a:xfrm>
            <a:off x="7595684"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rgbClr val="888888"/>
                </a:solidFill>
                <a:latin typeface="Calibri"/>
                <a:ea typeface="Calibri"/>
                <a:cs typeface="Calibri"/>
                <a:sym typeface="Calibri"/>
              </a:defRPr>
            </a:lvl1pPr>
            <a:lvl2pPr indent="0" lvl="1" marL="0" algn="l">
              <a:spcBef>
                <a:spcPts val="0"/>
              </a:spcBef>
              <a:buNone/>
              <a:defRPr b="0" i="0" sz="1200" u="none" cap="none" strike="noStrike">
                <a:solidFill>
                  <a:srgbClr val="888888"/>
                </a:solidFill>
                <a:latin typeface="Calibri"/>
                <a:ea typeface="Calibri"/>
                <a:cs typeface="Calibri"/>
                <a:sym typeface="Calibri"/>
              </a:defRPr>
            </a:lvl2pPr>
            <a:lvl3pPr indent="0" lvl="2" marL="0" algn="l">
              <a:spcBef>
                <a:spcPts val="0"/>
              </a:spcBef>
              <a:buNone/>
              <a:defRPr b="0" i="0" sz="1200" u="none" cap="none" strike="noStrike">
                <a:solidFill>
                  <a:srgbClr val="888888"/>
                </a:solidFill>
                <a:latin typeface="Calibri"/>
                <a:ea typeface="Calibri"/>
                <a:cs typeface="Calibri"/>
                <a:sym typeface="Calibri"/>
              </a:defRPr>
            </a:lvl3pPr>
            <a:lvl4pPr indent="0" lvl="3" marL="0" algn="l">
              <a:spcBef>
                <a:spcPts val="0"/>
              </a:spcBef>
              <a:buNone/>
              <a:defRPr b="0" i="0" sz="1200" u="none" cap="none" strike="noStrike">
                <a:solidFill>
                  <a:srgbClr val="888888"/>
                </a:solidFill>
                <a:latin typeface="Calibri"/>
                <a:ea typeface="Calibri"/>
                <a:cs typeface="Calibri"/>
                <a:sym typeface="Calibri"/>
              </a:defRPr>
            </a:lvl4pPr>
            <a:lvl5pPr indent="0" lvl="4" marL="0" algn="l">
              <a:spcBef>
                <a:spcPts val="0"/>
              </a:spcBef>
              <a:buNone/>
              <a:defRPr b="0" i="0" sz="1200" u="none" cap="none" strike="noStrike">
                <a:solidFill>
                  <a:srgbClr val="888888"/>
                </a:solidFill>
                <a:latin typeface="Calibri"/>
                <a:ea typeface="Calibri"/>
                <a:cs typeface="Calibri"/>
                <a:sym typeface="Calibri"/>
              </a:defRPr>
            </a:lvl5pPr>
            <a:lvl6pPr indent="0" lvl="5" marL="0" algn="l">
              <a:spcBef>
                <a:spcPts val="0"/>
              </a:spcBef>
              <a:buNone/>
              <a:defRPr b="0" i="0" sz="1200" u="none" cap="none" strike="noStrike">
                <a:solidFill>
                  <a:srgbClr val="888888"/>
                </a:solidFill>
                <a:latin typeface="Calibri"/>
                <a:ea typeface="Calibri"/>
                <a:cs typeface="Calibri"/>
                <a:sym typeface="Calibri"/>
              </a:defRPr>
            </a:lvl6pPr>
            <a:lvl7pPr indent="0" lvl="6" marL="0" algn="l">
              <a:spcBef>
                <a:spcPts val="0"/>
              </a:spcBef>
              <a:buNone/>
              <a:defRPr b="0" i="0" sz="1200" u="none" cap="none" strike="noStrike">
                <a:solidFill>
                  <a:srgbClr val="888888"/>
                </a:solidFill>
                <a:latin typeface="Calibri"/>
                <a:ea typeface="Calibri"/>
                <a:cs typeface="Calibri"/>
                <a:sym typeface="Calibri"/>
              </a:defRPr>
            </a:lvl7pPr>
            <a:lvl8pPr indent="0" lvl="7" marL="0" algn="l">
              <a:spcBef>
                <a:spcPts val="0"/>
              </a:spcBef>
              <a:buNone/>
              <a:defRPr b="0" i="0" sz="1200" u="none" cap="none" strike="noStrike">
                <a:solidFill>
                  <a:srgbClr val="888888"/>
                </a:solidFill>
                <a:latin typeface="Calibri"/>
                <a:ea typeface="Calibri"/>
                <a:cs typeface="Calibri"/>
                <a:sym typeface="Calibri"/>
              </a:defRPr>
            </a:lvl8pPr>
            <a:lvl9pPr indent="0" lvl="8" marL="0" algn="l">
              <a:spcBef>
                <a:spcPts val="0"/>
              </a:spcBef>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
        <p:nvSpPr>
          <p:cNvPr id="112" name="Google Shape;112;p19"/>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13" name="Google Shape;113;p19"/>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14" name="Google Shape;114;p19"/>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1146784"/>
            <a:ext cx="5958348" cy="488844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939412" y="322167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sp>
        <p:nvSpPr>
          <p:cNvPr id="117" name="Google Shape;117;p19"/>
          <p:cNvSpPr txBox="1"/>
          <p:nvPr>
            <p:ph idx="1" type="body"/>
          </p:nvPr>
        </p:nvSpPr>
        <p:spPr>
          <a:xfrm>
            <a:off x="6233654" y="1181513"/>
            <a:ext cx="5120146" cy="4853710"/>
          </a:xfrm>
          <a:prstGeom prst="rect">
            <a:avLst/>
          </a:prstGeom>
          <a:noFill/>
          <a:ln>
            <a:noFill/>
          </a:ln>
        </p:spPr>
        <p:txBody>
          <a:bodyPr anchorCtr="0" anchor="t" bIns="45700" lIns="91425" spcFirstLastPara="1" rIns="91425" wrap="square" tIns="45700">
            <a:normAutofit/>
          </a:bodyPr>
          <a:lstStyle>
            <a:lvl1pPr indent="-317500" lvl="0" marL="457200" algn="l">
              <a:lnSpc>
                <a:spcPct val="90000"/>
              </a:lnSpc>
              <a:spcBef>
                <a:spcPts val="1000"/>
              </a:spcBef>
              <a:spcAft>
                <a:spcPts val="0"/>
              </a:spcAft>
              <a:buClr>
                <a:srgbClr val="DA4E1F"/>
              </a:buClr>
              <a:buSzPts val="1400"/>
              <a:buChar char="•"/>
              <a:defRPr b="0" i="0" sz="1400">
                <a:latin typeface="Libre Baskerville"/>
                <a:ea typeface="Libre Baskerville"/>
                <a:cs typeface="Libre Baskerville"/>
                <a:sym typeface="Libre Baskerville"/>
              </a:defRPr>
            </a:lvl1pPr>
            <a:lvl2pPr indent="-317500" lvl="1" marL="9144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2pPr>
            <a:lvl3pPr indent="-317500" lvl="2" marL="13716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3pPr>
            <a:lvl4pPr indent="-317500" lvl="3" marL="18288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4pPr>
            <a:lvl5pPr indent="-317500" lvl="4" marL="2286000" algn="l">
              <a:lnSpc>
                <a:spcPct val="90000"/>
              </a:lnSpc>
              <a:spcBef>
                <a:spcPts val="500"/>
              </a:spcBef>
              <a:spcAft>
                <a:spcPts val="0"/>
              </a:spcAft>
              <a:buClr>
                <a:srgbClr val="DA4E1F"/>
              </a:buClr>
              <a:buSzPts val="1400"/>
              <a:buChar char="•"/>
              <a:defRPr b="0" i="0" sz="14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0" name="Google Shape;120;p20"/>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1" name="Google Shape;121;p20"/>
          <p:cNvSpPr txBox="1"/>
          <p:nvPr>
            <p:ph idx="1" type="body"/>
          </p:nvPr>
        </p:nvSpPr>
        <p:spPr>
          <a:xfrm>
            <a:off x="838200" y="1186249"/>
            <a:ext cx="5142470"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solidFill>
                  <a:schemeClr val="dk1"/>
                </a:solidFill>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2" name="Google Shape;122;p20"/>
          <p:cNvSpPr txBox="1"/>
          <p:nvPr>
            <p:ph idx="2" type="body"/>
          </p:nvPr>
        </p:nvSpPr>
        <p:spPr>
          <a:xfrm>
            <a:off x="6326658" y="1186249"/>
            <a:ext cx="5027141"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3" name="Google Shape;123;p20"/>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24" name="Google Shape;124;p2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18" name="Google Shape;18;p3"/>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3"/>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0" name="Google Shape;20;p3"/>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27" name="Google Shape;127;p21"/>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8" name="Google Shape;128;p21"/>
          <p:cNvSpPr txBox="1"/>
          <p:nvPr>
            <p:ph idx="1" type="body"/>
          </p:nvPr>
        </p:nvSpPr>
        <p:spPr>
          <a:xfrm>
            <a:off x="838200"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9" name="Google Shape;129;p21"/>
          <p:cNvSpPr txBox="1"/>
          <p:nvPr>
            <p:ph idx="2" type="body"/>
          </p:nvPr>
        </p:nvSpPr>
        <p:spPr>
          <a:xfrm>
            <a:off x="4468951" y="1186249"/>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0" name="Google Shape;130;p21"/>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1" name="Google Shape;131;p21"/>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8136194" y="1146783"/>
            <a:ext cx="3217606" cy="4990714"/>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
        <p:nvSpPr>
          <p:cNvPr id="135" name="Google Shape;135;p22"/>
          <p:cNvSpPr txBox="1"/>
          <p:nvPr>
            <p:ph type="title"/>
          </p:nvPr>
        </p:nvSpPr>
        <p:spPr>
          <a:xfrm>
            <a:off x="838200" y="365125"/>
            <a:ext cx="10515600" cy="67284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6" name="Google Shape;136;p22"/>
          <p:cNvSpPr txBox="1"/>
          <p:nvPr>
            <p:ph idx="1" type="body"/>
          </p:nvPr>
        </p:nvSpPr>
        <p:spPr>
          <a:xfrm>
            <a:off x="838200"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7" name="Google Shape;137;p22"/>
          <p:cNvSpPr txBox="1"/>
          <p:nvPr>
            <p:ph idx="2" type="body"/>
          </p:nvPr>
        </p:nvSpPr>
        <p:spPr>
          <a:xfrm>
            <a:off x="4468951" y="118624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8" name="Google Shape;138;p22"/>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39" name="Google Shape;139;p22"/>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8136194" y="1146782"/>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1" name="Google Shape;141;p22"/>
          <p:cNvSpPr txBox="1"/>
          <p:nvPr>
            <p:ph idx="4" type="body"/>
          </p:nvPr>
        </p:nvSpPr>
        <p:spPr>
          <a:xfrm>
            <a:off x="823452"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2" name="Google Shape;142;p22"/>
          <p:cNvSpPr txBox="1"/>
          <p:nvPr>
            <p:ph idx="5" type="body"/>
          </p:nvPr>
        </p:nvSpPr>
        <p:spPr>
          <a:xfrm>
            <a:off x="4454203" y="3831954"/>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43" name="Google Shape;143;p22"/>
          <p:cNvSpPr txBox="1"/>
          <p:nvPr>
            <p:ph idx="6" type="body"/>
          </p:nvPr>
        </p:nvSpPr>
        <p:spPr>
          <a:xfrm>
            <a:off x="8121446" y="3792488"/>
            <a:ext cx="3217606" cy="2242735"/>
          </a:xfrm>
          <a:prstGeom prst="rect">
            <a:avLst/>
          </a:prstGeom>
          <a:noFill/>
          <a:ln>
            <a:noFill/>
          </a:ln>
        </p:spPr>
        <p:txBody>
          <a:bodyPr anchorCtr="0" anchor="t" bIns="45700" lIns="91425" spcFirstLastPara="1" rIns="91425" wrap="square" tIns="45700">
            <a:normAutofit/>
          </a:bodyPr>
          <a:lstStyle>
            <a:lvl1pPr indent="-304800" lvl="0" marL="457200" algn="l">
              <a:lnSpc>
                <a:spcPct val="90000"/>
              </a:lnSpc>
              <a:spcBef>
                <a:spcPts val="1000"/>
              </a:spcBef>
              <a:spcAft>
                <a:spcPts val="0"/>
              </a:spcAft>
              <a:buClr>
                <a:schemeClr val="dk1"/>
              </a:buClr>
              <a:buSzPts val="1200"/>
              <a:buChar char="•"/>
              <a:defRPr b="0" i="0" sz="1200">
                <a:latin typeface="Libre Baskerville"/>
                <a:ea typeface="Libre Baskerville"/>
                <a:cs typeface="Libre Baskerville"/>
                <a:sym typeface="Libre Baskerville"/>
              </a:defRPr>
            </a:lvl1pPr>
            <a:lvl2pPr indent="-304800" lvl="1" marL="9144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2pPr>
            <a:lvl3pPr indent="-304800" lvl="2" marL="13716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3pPr>
            <a:lvl4pPr indent="-304800" lvl="3" marL="18288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4pPr>
            <a:lvl5pPr indent="-304800" lvl="4" marL="2286000" algn="l">
              <a:lnSpc>
                <a:spcPct val="90000"/>
              </a:lnSpc>
              <a:spcBef>
                <a:spcPts val="500"/>
              </a:spcBef>
              <a:spcAft>
                <a:spcPts val="0"/>
              </a:spcAft>
              <a:buClr>
                <a:schemeClr val="dk1"/>
              </a:buClr>
              <a:buSzPts val="1200"/>
              <a:buChar char="•"/>
              <a:defRPr b="0" i="0" sz="1200">
                <a:latin typeface="Libre Baskerville"/>
                <a:ea typeface="Libre Baskerville"/>
                <a:cs typeface="Libre Baskerville"/>
                <a:sym typeface="Libre Baskervill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0" i="0" sz="2400">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146" name="Google Shape;146;p23"/>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3">
            <a:off x="-320196" y="3533004"/>
            <a:ext cx="3700876" cy="4248771"/>
          </a:xfrm>
          <a:prstGeom prst="rect">
            <a:avLst/>
          </a:prstGeom>
          <a:noFill/>
          <a:ln>
            <a:noFill/>
          </a:ln>
        </p:spPr>
      </p:pic>
      <p:sp>
        <p:nvSpPr>
          <p:cNvPr id="148" name="Google Shape;148;p23"/>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838200" y="365126"/>
            <a:ext cx="10515600" cy="6975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0"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1" name="Google Shape;151;p24"/>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2" name="Google Shape;152;p24"/>
          <p:cNvPicPr preferRelativeResize="0"/>
          <p:nvPr/>
        </p:nvPicPr>
        <p:blipFill rotWithShape="1">
          <a:blip r:embed="rId2">
            <a:alphaModFix/>
          </a:blip>
          <a:srcRect b="0" l="0" r="0" t="0"/>
          <a:stretch/>
        </p:blipFill>
        <p:spPr>
          <a:xfrm rot="941603">
            <a:off x="-340607" y="3536165"/>
            <a:ext cx="3727485" cy="4272270"/>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9623852" y="6258506"/>
            <a:ext cx="1729946" cy="406255"/>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b="0" i="0" sz="12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12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12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12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12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12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12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12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12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US"/>
              <a:t>‹#›</a:t>
            </a:fld>
            <a:endParaRPr/>
          </a:p>
        </p:txBody>
      </p:sp>
      <p:pic>
        <p:nvPicPr>
          <p:cNvPr id="156" name="Google Shape;156;p25"/>
          <p:cNvPicPr preferRelativeResize="0"/>
          <p:nvPr/>
        </p:nvPicPr>
        <p:blipFill rotWithShape="1">
          <a:blip r:embed="rId2">
            <a:alphaModFix/>
          </a:blip>
          <a:srcRect b="0" l="0" r="0" t="0"/>
          <a:stretch/>
        </p:blipFill>
        <p:spPr>
          <a:xfrm>
            <a:off x="9623854" y="6256480"/>
            <a:ext cx="1729946" cy="406255"/>
          </a:xfrm>
          <a:prstGeom prst="rect">
            <a:avLst/>
          </a:prstGeom>
          <a:noFill/>
          <a:ln>
            <a:noFill/>
          </a:ln>
        </p:spPr>
      </p:pic>
      <p:cxnSp>
        <p:nvCxnSpPr>
          <p:cNvPr id="157" name="Google Shape;157;p25"/>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3" name="Google Shape;23;p4"/>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4" name="Google Shape;24;p4"/>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25" name="Google Shape;25;p4"/>
          <p:cNvPicPr preferRelativeResize="0"/>
          <p:nvPr/>
        </p:nvPicPr>
        <p:blipFill rotWithShape="1">
          <a:blip r:embed="rId3">
            <a:alphaModFix amt="20000"/>
          </a:blip>
          <a:srcRect b="0" l="0" r="0" t="0"/>
          <a:stretch/>
        </p:blipFill>
        <p:spPr>
          <a:xfrm rot="941603">
            <a:off x="-487898" y="-329162"/>
            <a:ext cx="6255920" cy="7170246"/>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8610269" y="5946693"/>
            <a:ext cx="2743529" cy="644282"/>
          </a:xfrm>
          <a:prstGeom prst="rect">
            <a:avLst/>
          </a:prstGeom>
          <a:noFill/>
          <a:ln>
            <a:noFill/>
          </a:ln>
        </p:spPr>
      </p:pic>
      <p:sp>
        <p:nvSpPr>
          <p:cNvPr id="28" name="Google Shape;28;p5"/>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3600"/>
              <a:buFont typeface="Helvetica Neue"/>
              <a:buNone/>
              <a:defRPr b="1" i="0" sz="36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5"/>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pic>
        <p:nvPicPr>
          <p:cNvPr id="30" name="Google Shape;30;p5"/>
          <p:cNvPicPr preferRelativeResize="0"/>
          <p:nvPr/>
        </p:nvPicPr>
        <p:blipFill rotWithShape="1">
          <a:blip r:embed="rId3">
            <a:alphaModFix amt="20000"/>
          </a:blip>
          <a:srcRect b="0" l="0" r="0" t="0"/>
          <a:stretch/>
        </p:blipFill>
        <p:spPr>
          <a:xfrm rot="941603">
            <a:off x="-501752" y="-329161"/>
            <a:ext cx="6255920" cy="7170246"/>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33" name="Google Shape;33;p6"/>
          <p:cNvPicPr preferRelativeResize="0"/>
          <p:nvPr/>
        </p:nvPicPr>
        <p:blipFill rotWithShape="1">
          <a:blip r:embed="rId2">
            <a:alphaModFix/>
          </a:blip>
          <a:srcRect b="0" l="0" r="0" t="0"/>
          <a:stretch/>
        </p:blipFill>
        <p:spPr>
          <a:xfrm>
            <a:off x="622822" y="1426341"/>
            <a:ext cx="2660705" cy="305460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cxnSp>
        <p:nvCxnSpPr>
          <p:cNvPr id="35" name="Google Shape;35;p6"/>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39" name="Google Shape;39;p7"/>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0" name="Google Shape;40;p7"/>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1" name="Google Shape;41;p7"/>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4" name="Google Shape;44;p8"/>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45" name="Google Shape;45;p8"/>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46" name="Google Shape;46;p8"/>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9623852" y="6258506"/>
            <a:ext cx="1729946" cy="406255"/>
          </a:xfrm>
          <a:prstGeom prst="rect">
            <a:avLst/>
          </a:prstGeom>
          <a:noFill/>
          <a:ln>
            <a:noFill/>
          </a:ln>
        </p:spPr>
      </p:pic>
      <p:sp>
        <p:nvSpPr>
          <p:cNvPr id="49" name="Google Shape;49;p9"/>
          <p:cNvSpPr txBox="1"/>
          <p:nvPr>
            <p:ph type="ctrTitle"/>
          </p:nvPr>
        </p:nvSpPr>
        <p:spPr>
          <a:xfrm>
            <a:off x="3561671" y="2722618"/>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Helvetica Neue"/>
              <a:buNone/>
              <a:defRPr b="1" i="0" sz="2400">
                <a:solidFill>
                  <a:schemeClr val="lt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0" name="Google Shape;50;p9"/>
          <p:cNvPicPr preferRelativeResize="0"/>
          <p:nvPr/>
        </p:nvPicPr>
        <p:blipFill rotWithShape="1">
          <a:blip r:embed="rId3">
            <a:alphaModFix amt="20000"/>
          </a:blip>
          <a:srcRect b="0" l="0" r="0" t="0"/>
          <a:stretch/>
        </p:blipFill>
        <p:spPr>
          <a:xfrm>
            <a:off x="622822" y="1439703"/>
            <a:ext cx="2660705" cy="3049577"/>
          </a:xfrm>
          <a:prstGeom prst="rect">
            <a:avLst/>
          </a:prstGeom>
          <a:noFill/>
          <a:ln>
            <a:noFill/>
          </a:ln>
        </p:spPr>
      </p:pic>
      <p:sp>
        <p:nvSpPr>
          <p:cNvPr id="51" name="Google Shape;51;p9"/>
          <p:cNvSpPr txBox="1"/>
          <p:nvPr>
            <p:ph idx="1" type="subTitle"/>
          </p:nvPr>
        </p:nvSpPr>
        <p:spPr>
          <a:xfrm>
            <a:off x="3561671" y="3365438"/>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lt1"/>
              </a:buClr>
              <a:buSzPts val="2000"/>
              <a:buNone/>
              <a:defRPr sz="2000">
                <a:solidFill>
                  <a:schemeClr val="lt1"/>
                </a:solidFill>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5389418" cy="6858000"/>
          </a:xfrm>
          <a:prstGeom prst="rect">
            <a:avLst/>
          </a:prstGeom>
          <a:solidFill>
            <a:srgbClr val="D0CECE"/>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6096000" y="3187127"/>
            <a:ext cx="5068658" cy="48374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0"/>
              <a:buFont typeface="Helvetica Neue"/>
              <a:buNone/>
              <a:defRPr b="1" i="0" sz="2400">
                <a:solidFill>
                  <a:schemeClr val="dk1"/>
                </a:solidFill>
                <a:latin typeface="Helvetica Neue"/>
                <a:ea typeface="Helvetica Neue"/>
                <a:cs typeface="Helvetica Neue"/>
                <a:sym typeface="Helvetica Neu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pic>
        <p:nvPicPr>
          <p:cNvPr id="55" name="Google Shape;55;p10"/>
          <p:cNvPicPr preferRelativeResize="0"/>
          <p:nvPr/>
        </p:nvPicPr>
        <p:blipFill rotWithShape="1">
          <a:blip r:embed="rId2">
            <a:alphaModFix amt="20000"/>
          </a:blip>
          <a:srcRect b="0" l="0" r="0" t="0"/>
          <a:stretch/>
        </p:blipFill>
        <p:spPr>
          <a:xfrm rot="941603">
            <a:off x="115065" y="4207763"/>
            <a:ext cx="2245104" cy="2573234"/>
          </a:xfrm>
          <a:prstGeom prst="rect">
            <a:avLst/>
          </a:prstGeom>
          <a:noFill/>
          <a:ln>
            <a:noFill/>
          </a:ln>
        </p:spPr>
      </p:pic>
      <p:sp>
        <p:nvSpPr>
          <p:cNvPr id="56" name="Google Shape;56;p10"/>
          <p:cNvSpPr txBox="1"/>
          <p:nvPr/>
        </p:nvSpPr>
        <p:spPr>
          <a:xfrm>
            <a:off x="1654947" y="2182762"/>
            <a:ext cx="2079523" cy="3693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800" u="none" cap="none" strike="noStrike">
                <a:solidFill>
                  <a:srgbClr val="FF0071"/>
                </a:solidFill>
                <a:latin typeface="Calibri"/>
                <a:ea typeface="Calibri"/>
                <a:cs typeface="Calibri"/>
                <a:sym typeface="Calibri"/>
              </a:rPr>
              <a:t>Add Image Here</a:t>
            </a:r>
            <a:endParaRPr/>
          </a:p>
        </p:txBody>
      </p:sp>
      <p:cxnSp>
        <p:nvCxnSpPr>
          <p:cNvPr id="57" name="Google Shape;57;p10"/>
          <p:cNvCxnSpPr/>
          <p:nvPr/>
        </p:nvCxnSpPr>
        <p:spPr>
          <a:xfrm>
            <a:off x="-51240" y="6830290"/>
            <a:ext cx="12257988"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9623854" y="6256480"/>
            <a:ext cx="1729946" cy="406255"/>
          </a:xfrm>
          <a:prstGeom prst="rect">
            <a:avLst/>
          </a:prstGeom>
          <a:noFill/>
          <a:ln>
            <a:noFill/>
          </a:ln>
        </p:spPr>
      </p:pic>
      <p:sp>
        <p:nvSpPr>
          <p:cNvPr id="59" name="Google Shape;59;p10"/>
          <p:cNvSpPr txBox="1"/>
          <p:nvPr>
            <p:ph idx="1" type="subTitle"/>
          </p:nvPr>
        </p:nvSpPr>
        <p:spPr>
          <a:xfrm>
            <a:off x="6096000" y="3828116"/>
            <a:ext cx="5068657" cy="572397"/>
          </a:xfrm>
          <a:prstGeom prst="rect">
            <a:avLst/>
          </a:prstGeom>
          <a:noFill/>
          <a:ln>
            <a:noFill/>
          </a:ln>
        </p:spPr>
        <p:txBody>
          <a:bodyPr anchorCtr="0" anchor="t" bIns="45700" lIns="91425" spcFirstLastPara="1" rIns="91425" wrap="square" tIns="45700">
            <a:normAutofit/>
          </a:bodyPr>
          <a:lstStyle>
            <a:lvl1pPr lvl="0" algn="l">
              <a:lnSpc>
                <a:spcPct val="90000"/>
              </a:lnSpc>
              <a:spcBef>
                <a:spcPts val="1000"/>
              </a:spcBef>
              <a:spcAft>
                <a:spcPts val="0"/>
              </a:spcAft>
              <a:buClr>
                <a:schemeClr val="dk1"/>
              </a:buClr>
              <a:buSzPts val="2000"/>
              <a:buNone/>
              <a:defRPr sz="2000">
                <a:latin typeface="Libre Baskerville"/>
                <a:ea typeface="Libre Baskerville"/>
                <a:cs typeface="Libre Baskerville"/>
                <a:sym typeface="Libre Baskerville"/>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5" Type="http://schemas.openxmlformats.org/officeDocument/2006/relationships/theme" Target="../theme/theme2.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4.xml"/><Relationship Id="rId3" Type="http://schemas.openxmlformats.org/officeDocument/2006/relationships/hyperlink" Target="https://docs.google.com/document/d/1Pp96YjybV9seTKNkHBNOBgx_rcsf8yNr78D_7O4PQzU/edit" TargetMode="External"/><Relationship Id="rId4" Type="http://schemas.openxmlformats.org/officeDocument/2006/relationships/hyperlink" Target="https://docs.google.com/document/d/13xndQas_fnkclbsQeEipXYEDEK9BPhuXVTgCu_1AHGg/edit"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6"/>
          <p:cNvSpPr txBox="1"/>
          <p:nvPr>
            <p:ph type="ctrTitle"/>
          </p:nvPr>
        </p:nvSpPr>
        <p:spPr>
          <a:xfrm>
            <a:off x="6285142" y="2375451"/>
            <a:ext cx="5068658" cy="1134511"/>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chemeClr val="dk1"/>
              </a:buClr>
              <a:buSzPct val="75000"/>
              <a:buFont typeface="Helvetica Neue"/>
              <a:buNone/>
            </a:pPr>
            <a:r>
              <a:rPr lang="en-US" sz="4800"/>
              <a:t>Resourcing to Address Thinking Traps </a:t>
            </a:r>
            <a:endParaRPr sz="4800"/>
          </a:p>
        </p:txBody>
      </p:sp>
      <p:sp>
        <p:nvSpPr>
          <p:cNvPr id="163" name="Google Shape;163;p26"/>
          <p:cNvSpPr txBox="1"/>
          <p:nvPr>
            <p:ph idx="1" type="subTitle"/>
          </p:nvPr>
        </p:nvSpPr>
        <p:spPr>
          <a:xfrm>
            <a:off x="6285141" y="3602038"/>
            <a:ext cx="5068657" cy="572397"/>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000"/>
              <a:buNone/>
            </a:pPr>
            <a:r>
              <a:rPr lang="en-US" sz="3000"/>
              <a:t> </a:t>
            </a:r>
            <a:endParaRPr sz="3000"/>
          </a:p>
        </p:txBody>
      </p:sp>
      <p:sp>
        <p:nvSpPr>
          <p:cNvPr id="164" name="Google Shape;164;p26"/>
          <p:cNvSpPr txBox="1"/>
          <p:nvPr/>
        </p:nvSpPr>
        <p:spPr>
          <a:xfrm>
            <a:off x="7501175" y="3509938"/>
            <a:ext cx="3721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latin typeface="Calibri"/>
                <a:ea typeface="Calibri"/>
                <a:cs typeface="Calibri"/>
                <a:sym typeface="Calibri"/>
              </a:rPr>
              <a:t>Chapter 2 Learning Experience  5</a:t>
            </a:r>
            <a:endParaRPr>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7"/>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Check-In</a:t>
            </a:r>
            <a:endParaRPr/>
          </a:p>
        </p:txBody>
      </p:sp>
      <p:sp>
        <p:nvSpPr>
          <p:cNvPr id="170" name="Google Shape;170;p27"/>
          <p:cNvSpPr txBox="1"/>
          <p:nvPr/>
        </p:nvSpPr>
        <p:spPr>
          <a:xfrm>
            <a:off x="327900" y="1176450"/>
            <a:ext cx="11536200" cy="1908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i="1" lang="en-US" sz="2000">
                <a:solidFill>
                  <a:schemeClr val="dk1"/>
                </a:solidFill>
                <a:latin typeface="Calibri"/>
                <a:ea typeface="Calibri"/>
                <a:cs typeface="Calibri"/>
                <a:sym typeface="Calibri"/>
              </a:rPr>
              <a:t>To get settled to be optimally ready for today, let’s practice some of the </a:t>
            </a:r>
            <a:r>
              <a:rPr b="1" i="1" lang="en-US" sz="2000">
                <a:solidFill>
                  <a:schemeClr val="dk1"/>
                </a:solidFill>
                <a:latin typeface="Calibri"/>
                <a:ea typeface="Calibri"/>
                <a:cs typeface="Calibri"/>
                <a:sym typeface="Calibri"/>
              </a:rPr>
              <a:t>Help Now! </a:t>
            </a:r>
            <a:r>
              <a:rPr i="1" lang="en-US" sz="2000">
                <a:solidFill>
                  <a:schemeClr val="dk1"/>
                </a:solidFill>
                <a:latin typeface="Calibri"/>
                <a:ea typeface="Calibri"/>
                <a:cs typeface="Calibri"/>
                <a:sym typeface="Calibri"/>
              </a:rPr>
              <a:t>strategies we learned about last time. Sit comfortably. </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Listen for three sounds inside this room. </a:t>
            </a:r>
            <a:r>
              <a:rPr lang="en-US" sz="2000">
                <a:solidFill>
                  <a:schemeClr val="dk1"/>
                </a:solidFill>
                <a:latin typeface="Calibri"/>
                <a:ea typeface="Calibri"/>
                <a:cs typeface="Calibri"/>
                <a:sym typeface="Calibri"/>
              </a:rPr>
              <a:t>(Pause)</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Listen for three sounds coming from outside this room. </a:t>
            </a:r>
            <a:r>
              <a:rPr lang="en-US" sz="2000">
                <a:solidFill>
                  <a:schemeClr val="dk1"/>
                </a:solidFill>
                <a:latin typeface="Calibri"/>
                <a:ea typeface="Calibri"/>
                <a:cs typeface="Calibri"/>
                <a:sym typeface="Calibri"/>
              </a:rPr>
              <a:t>(Pause)</a:t>
            </a:r>
            <a:endParaRPr i="1" sz="2000">
              <a:solidFill>
                <a:schemeClr val="dk1"/>
              </a:solidFill>
              <a:latin typeface="Calibri"/>
              <a:ea typeface="Calibri"/>
              <a:cs typeface="Calibri"/>
              <a:sym typeface="Calibri"/>
            </a:endParaRPr>
          </a:p>
          <a:p>
            <a:pPr indent="-355600" lvl="0" marL="457200" rtl="0" algn="l">
              <a:lnSpc>
                <a:spcPct val="115000"/>
              </a:lnSpc>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What do you notice?</a:t>
            </a:r>
            <a:endParaRPr sz="20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8"/>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Check-In</a:t>
            </a:r>
            <a:endParaRPr/>
          </a:p>
        </p:txBody>
      </p:sp>
      <p:sp>
        <p:nvSpPr>
          <p:cNvPr id="176" name="Google Shape;176;p28"/>
          <p:cNvSpPr txBox="1"/>
          <p:nvPr/>
        </p:nvSpPr>
        <p:spPr>
          <a:xfrm>
            <a:off x="327900" y="1176450"/>
            <a:ext cx="11536200" cy="3324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i="1" lang="en-US" sz="2000">
                <a:solidFill>
                  <a:schemeClr val="dk1"/>
                </a:solidFill>
                <a:latin typeface="Calibri"/>
                <a:ea typeface="Calibri"/>
                <a:cs typeface="Calibri"/>
                <a:sym typeface="Calibri"/>
              </a:rPr>
              <a:t>Think about someone older than you, who you admire for the way they treat other people. It may be someone you personally know, or someone you’ve read about or heard about.</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i="1" lang="en-US" sz="2000">
                <a:solidFill>
                  <a:schemeClr val="dk1"/>
                </a:solidFill>
                <a:latin typeface="Calibri"/>
                <a:ea typeface="Calibri"/>
                <a:cs typeface="Calibri"/>
                <a:sym typeface="Calibri"/>
              </a:rPr>
              <a:t>Identify three specific ways the person treats people in a way that you admire.” </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i="1" lang="en-US" sz="2000">
                <a:solidFill>
                  <a:schemeClr val="dk1"/>
                </a:solidFill>
                <a:latin typeface="Calibri"/>
                <a:ea typeface="Calibri"/>
                <a:cs typeface="Calibri"/>
                <a:sym typeface="Calibri"/>
              </a:rPr>
              <a:t>Person I admire ________________________ </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i="1" lang="en-US" sz="2000">
                <a:solidFill>
                  <a:schemeClr val="dk1"/>
                </a:solidFill>
                <a:latin typeface="Calibri"/>
                <a:ea typeface="Calibri"/>
                <a:cs typeface="Calibri"/>
                <a:sym typeface="Calibri"/>
              </a:rPr>
              <a:t>3 traits you admire about them: </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i="1" lang="en-US" sz="2000">
                <a:solidFill>
                  <a:schemeClr val="dk1"/>
                </a:solidFill>
                <a:latin typeface="Calibri"/>
                <a:ea typeface="Calibri"/>
                <a:cs typeface="Calibri"/>
                <a:sym typeface="Calibri"/>
              </a:rPr>
              <a:t>1. ____________________________________ </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i="1" lang="en-US" sz="2000">
                <a:solidFill>
                  <a:schemeClr val="dk1"/>
                </a:solidFill>
                <a:latin typeface="Calibri"/>
                <a:ea typeface="Calibri"/>
                <a:cs typeface="Calibri"/>
                <a:sym typeface="Calibri"/>
              </a:rPr>
              <a:t>2. ____________________________________ </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i="1" lang="en-US" sz="2000">
                <a:solidFill>
                  <a:schemeClr val="dk1"/>
                </a:solidFill>
                <a:latin typeface="Calibri"/>
                <a:ea typeface="Calibri"/>
                <a:cs typeface="Calibri"/>
                <a:sym typeface="Calibri"/>
              </a:rPr>
              <a:t>3. ____________________________________ </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i="1" sz="20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id="181" name="Google Shape;181;p29"/>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Insight Activity</a:t>
            </a:r>
            <a:endParaRPr/>
          </a:p>
        </p:txBody>
      </p:sp>
      <p:sp>
        <p:nvSpPr>
          <p:cNvPr id="182" name="Google Shape;182;p29"/>
          <p:cNvSpPr txBox="1"/>
          <p:nvPr/>
        </p:nvSpPr>
        <p:spPr>
          <a:xfrm>
            <a:off x="148200" y="959175"/>
            <a:ext cx="11895600" cy="5725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i="1" lang="en-US" sz="2000" u="sng">
                <a:solidFill>
                  <a:schemeClr val="dk1"/>
                </a:solidFill>
                <a:latin typeface="Calibri"/>
                <a:ea typeface="Calibri"/>
                <a:cs typeface="Calibri"/>
                <a:sym typeface="Calibri"/>
                <a:hlinkClick r:id="rId3">
                  <a:extLst>
                    <a:ext uri="{A12FA001-AC4F-418D-AE19-62706E023703}">
                      <ahyp:hlinkClr val="tx"/>
                    </a:ext>
                  </a:extLst>
                </a:hlinkClick>
              </a:rPr>
              <a:t>Self-Regulation Skills Gallery Walk</a:t>
            </a:r>
            <a:r>
              <a:rPr i="1" lang="en-US" sz="2000">
                <a:solidFill>
                  <a:schemeClr val="dk1"/>
                </a:solidFill>
                <a:latin typeface="Calibri"/>
                <a:ea typeface="Calibri"/>
                <a:cs typeface="Calibri"/>
                <a:sym typeface="Calibri"/>
              </a:rPr>
              <a:t> (print out)</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Bring a pencil and a copy of the </a:t>
            </a:r>
            <a:r>
              <a:rPr i="1" lang="en-US" sz="2000" u="sng">
                <a:solidFill>
                  <a:schemeClr val="dk1"/>
                </a:solidFill>
                <a:latin typeface="Calibri"/>
                <a:ea typeface="Calibri"/>
                <a:cs typeface="Calibri"/>
                <a:sym typeface="Calibri"/>
                <a:hlinkClick r:id="rId4">
                  <a:extLst>
                    <a:ext uri="{A12FA001-AC4F-418D-AE19-62706E023703}">
                      <ahyp:hlinkClr val="tx"/>
                    </a:ext>
                  </a:extLst>
                </a:hlinkClick>
              </a:rPr>
              <a:t>Self-Regulation Terms Handout</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Visit each station one at a time and complete the graphic organizer using the information provided at each station.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Choose one or more strategies that you would like to practice further and make a plan of when and how you will do that.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t/>
            </a:r>
            <a:endParaRPr i="1" sz="2000">
              <a:solidFill>
                <a:schemeClr val="dk1"/>
              </a:solidFill>
              <a:latin typeface="Calibri"/>
              <a:ea typeface="Calibri"/>
              <a:cs typeface="Calibri"/>
              <a:sym typeface="Calibri"/>
            </a:endParaRPr>
          </a:p>
          <a:p>
            <a:pPr indent="0" lvl="0" marL="3200400" rtl="0" algn="l">
              <a:spcBef>
                <a:spcPts val="0"/>
              </a:spcBef>
              <a:spcAft>
                <a:spcPts val="0"/>
              </a:spcAft>
              <a:buNone/>
            </a:pPr>
            <a:r>
              <a:rPr b="1" lang="en-US" sz="2000">
                <a:solidFill>
                  <a:schemeClr val="dk1"/>
                </a:solidFill>
                <a:latin typeface="Calibri"/>
                <a:ea typeface="Calibri"/>
                <a:cs typeface="Calibri"/>
                <a:sym typeface="Calibri"/>
              </a:rPr>
              <a:t>Personal Resourcing</a:t>
            </a:r>
            <a:endParaRPr b="1" sz="2000">
              <a:solidFill>
                <a:schemeClr val="dk1"/>
              </a:solidFill>
              <a:latin typeface="Calibri"/>
              <a:ea typeface="Calibri"/>
              <a:cs typeface="Calibri"/>
              <a:sym typeface="Calibri"/>
            </a:endParaRPr>
          </a:p>
          <a:p>
            <a:pPr indent="-355600" lvl="0" marL="36576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Return to your seat and begin to make a list of your personal resources  (people, places and/or experiences in your life that bring you a sense of joy, happiness or peace)</a:t>
            </a:r>
            <a:endParaRPr i="1" sz="2000">
              <a:solidFill>
                <a:schemeClr val="dk1"/>
              </a:solidFill>
              <a:latin typeface="Calibri"/>
              <a:ea typeface="Calibri"/>
              <a:cs typeface="Calibri"/>
              <a:sym typeface="Calibri"/>
            </a:endParaRPr>
          </a:p>
          <a:p>
            <a:pPr indent="-355600" lvl="0" marL="36576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Choose one resource and make an illustration/graphic organizer that includes as many details as you can think of</a:t>
            </a:r>
            <a:endParaRPr i="1" sz="2000">
              <a:solidFill>
                <a:schemeClr val="dk1"/>
              </a:solidFill>
              <a:latin typeface="Calibri"/>
              <a:ea typeface="Calibri"/>
              <a:cs typeface="Calibri"/>
              <a:sym typeface="Calibri"/>
            </a:endParaRPr>
          </a:p>
          <a:p>
            <a:pPr indent="-355600" lvl="0" marL="3657600" rtl="0" algn="l">
              <a:spcBef>
                <a:spcPts val="0"/>
              </a:spcBef>
              <a:spcAft>
                <a:spcPts val="0"/>
              </a:spcAft>
              <a:buClr>
                <a:schemeClr val="dk1"/>
              </a:buClr>
              <a:buSzPts val="2000"/>
              <a:buFont typeface="Calibri"/>
              <a:buAutoNum type="arabicPeriod"/>
            </a:pPr>
            <a:r>
              <a:rPr i="1" lang="en-US" sz="2000">
                <a:solidFill>
                  <a:schemeClr val="dk1"/>
                </a:solidFill>
                <a:latin typeface="Calibri"/>
                <a:ea typeface="Calibri"/>
                <a:cs typeface="Calibri"/>
                <a:sym typeface="Calibri"/>
              </a:rPr>
              <a:t>As you write and draw, tune into what you are experiencing and notice how we’re feeling. Notice any sensations. Noticing feelings and sensations provides us with helpful information about the state of our mind and body which overtime increases awareness and well-being. </a:t>
            </a:r>
            <a:endParaRPr sz="20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30"/>
          <p:cNvSpPr txBox="1"/>
          <p:nvPr>
            <p:ph type="title"/>
          </p:nvPr>
        </p:nvSpPr>
        <p:spPr>
          <a:xfrm>
            <a:off x="838200" y="365126"/>
            <a:ext cx="10515600" cy="697500"/>
          </a:xfrm>
          <a:prstGeom prst="rect">
            <a:avLst/>
          </a:prstGeom>
        </p:spPr>
        <p:txBody>
          <a:bodyPr anchorCtr="0" anchor="ctr" bIns="45700" lIns="91425" spcFirstLastPara="1" rIns="91425" wrap="square" tIns="45700">
            <a:normAutofit/>
          </a:bodyPr>
          <a:lstStyle/>
          <a:p>
            <a:pPr indent="0" lvl="0" marL="0" rtl="0" algn="ctr">
              <a:spcBef>
                <a:spcPts val="0"/>
              </a:spcBef>
              <a:spcAft>
                <a:spcPts val="0"/>
              </a:spcAft>
              <a:buNone/>
            </a:pPr>
            <a:r>
              <a:rPr lang="en-US"/>
              <a:t>Reflective Practice </a:t>
            </a:r>
            <a:endParaRPr/>
          </a:p>
        </p:txBody>
      </p:sp>
      <p:sp>
        <p:nvSpPr>
          <p:cNvPr id="188" name="Google Shape;188;p30"/>
          <p:cNvSpPr txBox="1"/>
          <p:nvPr/>
        </p:nvSpPr>
        <p:spPr>
          <a:xfrm>
            <a:off x="127500" y="920625"/>
            <a:ext cx="11937000" cy="34941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b="1" lang="en-US" sz="2000">
                <a:solidFill>
                  <a:schemeClr val="dk1"/>
                </a:solidFill>
                <a:latin typeface="Calibri"/>
                <a:ea typeface="Calibri"/>
                <a:cs typeface="Calibri"/>
                <a:sym typeface="Calibri"/>
              </a:rPr>
              <a:t>Writing Prompt</a:t>
            </a:r>
            <a:endParaRPr b="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rPr i="1" lang="en-US" sz="2000">
                <a:solidFill>
                  <a:schemeClr val="dk1"/>
                </a:solidFill>
                <a:latin typeface="Calibri"/>
                <a:ea typeface="Calibri"/>
                <a:cs typeface="Calibri"/>
                <a:sym typeface="Calibri"/>
              </a:rPr>
              <a:t>What’s coming to mind, about the idea of a thinking trap or misconception about self-regulation. What advice would you give a close friend when they fall prey to a thinking trap? How could you extend that same advice to yourself?</a:t>
            </a:r>
            <a:endParaRPr i="1" sz="2000">
              <a:solidFill>
                <a:schemeClr val="dk1"/>
              </a:solidFill>
              <a:latin typeface="Calibri"/>
              <a:ea typeface="Calibri"/>
              <a:cs typeface="Calibri"/>
              <a:sym typeface="Calibri"/>
            </a:endParaRPr>
          </a:p>
          <a:p>
            <a:pPr indent="0" lvl="0" marL="0" rtl="0" algn="l">
              <a:lnSpc>
                <a:spcPct val="115000"/>
              </a:lnSpc>
              <a:spcBef>
                <a:spcPts val="0"/>
              </a:spcBef>
              <a:spcAft>
                <a:spcPts val="0"/>
              </a:spcAft>
              <a:buNone/>
            </a:pPr>
            <a:r>
              <a:t/>
            </a:r>
            <a:endParaRPr i="1" sz="2000">
              <a:solidFill>
                <a:schemeClr val="dk1"/>
              </a:solidFill>
              <a:latin typeface="Calibri"/>
              <a:ea typeface="Calibri"/>
              <a:cs typeface="Calibri"/>
              <a:sym typeface="Calibri"/>
            </a:endParaRPr>
          </a:p>
          <a:p>
            <a:pPr indent="0" lvl="0" marL="0" rtl="0" algn="l">
              <a:spcBef>
                <a:spcPts val="0"/>
              </a:spcBef>
              <a:spcAft>
                <a:spcPts val="0"/>
              </a:spcAft>
              <a:buNone/>
            </a:pPr>
            <a:r>
              <a:rPr b="1" lang="en-US" sz="2000">
                <a:solidFill>
                  <a:schemeClr val="dk1"/>
                </a:solidFill>
                <a:latin typeface="Calibri"/>
                <a:ea typeface="Calibri"/>
                <a:cs typeface="Calibri"/>
                <a:sym typeface="Calibri"/>
              </a:rPr>
              <a:t>Whole Group Share</a:t>
            </a:r>
            <a:endParaRPr b="1" sz="2000">
              <a:solidFill>
                <a:schemeClr val="dk1"/>
              </a:solidFill>
              <a:latin typeface="Calibri"/>
              <a:ea typeface="Calibri"/>
              <a:cs typeface="Calibri"/>
              <a:sym typeface="Calibri"/>
            </a:endParaRPr>
          </a:p>
          <a:p>
            <a:pPr indent="0" lvl="0" marL="0" rtl="0" algn="l">
              <a:spcBef>
                <a:spcPts val="0"/>
              </a:spcBef>
              <a:spcAft>
                <a:spcPts val="0"/>
              </a:spcAft>
              <a:buNone/>
            </a:pPr>
            <a:r>
              <a:rPr i="1" lang="en-US" sz="2000">
                <a:solidFill>
                  <a:schemeClr val="dk1"/>
                </a:solidFill>
                <a:latin typeface="Calibri"/>
                <a:ea typeface="Calibri"/>
                <a:cs typeface="Calibri"/>
                <a:sym typeface="Calibri"/>
              </a:rPr>
              <a:t>Choose a prompt below to share with the rest of the group. </a:t>
            </a:r>
            <a:endParaRPr i="1"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lang="en-US" sz="2000">
                <a:solidFill>
                  <a:schemeClr val="dk1"/>
                </a:solidFill>
                <a:latin typeface="Calibri"/>
                <a:ea typeface="Calibri"/>
                <a:cs typeface="Calibri"/>
                <a:sym typeface="Calibri"/>
              </a:rPr>
              <a:t>Share a strategy/skill you plan to practice. When and how will you do it? </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lang="en-US" sz="2000">
                <a:solidFill>
                  <a:schemeClr val="dk1"/>
                </a:solidFill>
                <a:latin typeface="Calibri"/>
                <a:ea typeface="Calibri"/>
                <a:cs typeface="Calibri"/>
                <a:sym typeface="Calibri"/>
              </a:rPr>
              <a:t>What is a personal goal or benefit you would like to cultivate from practicing your strategy of choice</a:t>
            </a:r>
            <a:endParaRPr sz="2000">
              <a:solidFill>
                <a:schemeClr val="dk1"/>
              </a:solidFill>
              <a:latin typeface="Calibri"/>
              <a:ea typeface="Calibri"/>
              <a:cs typeface="Calibri"/>
              <a:sym typeface="Calibri"/>
            </a:endParaRPr>
          </a:p>
          <a:p>
            <a:pPr indent="-355600" lvl="0" marL="457200" rtl="0" algn="l">
              <a:spcBef>
                <a:spcPts val="0"/>
              </a:spcBef>
              <a:spcAft>
                <a:spcPts val="0"/>
              </a:spcAft>
              <a:buClr>
                <a:schemeClr val="dk1"/>
              </a:buClr>
              <a:buSzPts val="2000"/>
              <a:buFont typeface="Calibri"/>
              <a:buChar char="●"/>
            </a:pPr>
            <a:r>
              <a:rPr lang="en-US" sz="2000">
                <a:solidFill>
                  <a:schemeClr val="dk1"/>
                </a:solidFill>
                <a:latin typeface="Calibri"/>
                <a:ea typeface="Calibri"/>
                <a:cs typeface="Calibri"/>
                <a:sym typeface="Calibri"/>
              </a:rPr>
              <a:t>Share a misconception about practicing these strategies or skills</a:t>
            </a:r>
            <a:endParaRPr sz="20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