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Libre Baskerville"/>
      <p:regular r:id="rId9"/>
      <p:bold r:id="rId10"/>
      <p:italic r:id="rId11"/>
    </p:embeddedFon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LibreBaskervill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italic.fntdata"/><Relationship Id="rId10" Type="http://schemas.openxmlformats.org/officeDocument/2006/relationships/font" Target="fonts/LibreBaskerville-bold.fntdata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44e4348e1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44e4348e1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44e4348e1c_0_15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44e4348e1c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drive.google.com/file/d/1rrOEbONFiD_6ZValJ_fvPQlU2nLeTgsz/view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Exploring Sensations and Help Now! Strategies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2 Learning Experience  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Check-In </a:t>
            </a:r>
            <a:endParaRPr/>
          </a:p>
        </p:txBody>
      </p:sp>
      <p:sp>
        <p:nvSpPr>
          <p:cNvPr id="170" name="Google Shape;170;p27"/>
          <p:cNvSpPr txBox="1"/>
          <p:nvPr/>
        </p:nvSpPr>
        <p:spPr>
          <a:xfrm>
            <a:off x="168900" y="1137825"/>
            <a:ext cx="11854200" cy="41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Personal Resources </a:t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Open to the last page of your notebook or take out a clean sheet of paper and put the date at the top. </a:t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Make a brainstorming list.  For 2-3 minutes write down as many memories, places, people or imaginings that bring you a sense of joy and calm.  </a:t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SETTLING ACTIVITY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 minutes)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 comfortably and find a place to rest your gaze or you can close your eyes if you like.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Recall a personal resource and intentionally bring it to mind. 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sensations do you notice on the inside?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else do you notice?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1C4587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124125" y="1199875"/>
            <a:ext cx="11657700" cy="3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Resilient Zone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 going to use the resilient zone graphic to think further about how a character might be bumped into the high or low zone, and what might help them return to their Resilient Zone. This scenario features a student named PJ, who is your age and goes to a school very similar to ours.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 through the events PJ experiences pointing to the appropriate Zones Graphic areas to visually reinforce the scenario you’re describing.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your partner, complete the bottom half of the handout.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an experience or event that might bump the character into the high or low zone and then choose an effective strategy for getting back into the “OK Zone.”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(5 mins)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8"/>
          <p:cNvSpPr txBox="1"/>
          <p:nvPr/>
        </p:nvSpPr>
        <p:spPr>
          <a:xfrm>
            <a:off x="4786475" y="5282975"/>
            <a:ext cx="300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Brainstorm Note catcher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3149600" y="1384300"/>
            <a:ext cx="7924800" cy="42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Put a star by each item you feel confident explaining to others, and a question mark next to those you have some questions about. 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• Discuss the items that you marked with a question mark. Get clarification by talking it through as a group, and coming to a mutual understanding of what this term or concept means. If everyone in the group has the same question, make a note of that for when we all come back together. 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• Each group will share their understanding of a term by saying what is important, powerful, or valuable about it and then share a question they have about a term or concept, if any.</a:t>
            </a:r>
            <a:endParaRPr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