
<file path=[Content_Types].xml><?xml version="1.0" encoding="utf-8"?>
<Types xmlns="http://schemas.openxmlformats.org/package/2006/content-types">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slideLayout+xml" PartName="/ppt/slideLayouts/slideLayout3.xml"/>
  <Override ContentType="application/vnd.openxmlformats-officedocument.presentationml.slideLayout+xml" PartName="/ppt/slideLayouts/slideLayout24.xml"/>
  <Override ContentType="application/vnd.openxmlformats-officedocument.presentationml.slideLayout+xml" PartName="/ppt/slideLayouts/slideLayout5.xml"/>
  <Override ContentType="application/vnd.openxmlformats-officedocument.presentationml.slideLayout+xml" PartName="/ppt/slideLayouts/slideLayout18.xml"/>
  <Override ContentType="application/vnd.openxmlformats-officedocument.presentationml.slideLayout+xml" PartName="/ppt/slideLayouts/slideLayout11.xml"/>
  <Override ContentType="application/vnd.openxmlformats-officedocument.presentationml.slideLayout+xml" PartName="/ppt/slideLayouts/slideLayout13.xml"/>
  <Override ContentType="application/vnd.openxmlformats-officedocument.presentationml.slideLayout+xml" PartName="/ppt/slideLayouts/slideLayout1.xml"/>
  <Override ContentType="application/vnd.openxmlformats-officedocument.presentationml.slideLayout+xml" PartName="/ppt/slideLayouts/slideLayout22.xml"/>
  <Override ContentType="application/vnd.openxmlformats-officedocument.presentationml.slideLayout+xml" PartName="/ppt/slideLayouts/slideLayout7.xml"/>
  <Override ContentType="application/vnd.openxmlformats-officedocument.presentationml.slideLayout+xml" PartName="/ppt/slideLayouts/slideLayout16.xml"/>
  <Override ContentType="application/vnd.openxmlformats-officedocument.presentationml.slideLayout+xml" PartName="/ppt/slideLayouts/slideLayout20.xml"/>
  <Override ContentType="application/vnd.openxmlformats-officedocument.presentationml.slideLayout+xml" PartName="/ppt/slideLayouts/slideLayout9.xml"/>
  <Override ContentType="application/vnd.openxmlformats-officedocument.presentationml.slideLayout+xml" PartName="/ppt/slideLayouts/slideLayout19.xml"/>
  <Override ContentType="application/vnd.openxmlformats-officedocument.presentationml.slideLayout+xml" PartName="/ppt/slideLayouts/slideLayout4.xml"/>
  <Override ContentType="application/vnd.openxmlformats-officedocument.presentationml.slideLayout+xml" PartName="/ppt/slideLayouts/slideLayout17.xml"/>
  <Override ContentType="application/vnd.openxmlformats-officedocument.presentationml.slideLayout+xml" PartName="/ppt/slideLayouts/slideLayout14.xml"/>
  <Override ContentType="application/vnd.openxmlformats-officedocument.presentationml.slideLayout+xml" PartName="/ppt/slideLayouts/slideLayout2.xml"/>
  <Override ContentType="application/vnd.openxmlformats-officedocument.presentationml.slideLayout+xml" PartName="/ppt/slideLayouts/slideLayout12.xml"/>
  <Override ContentType="application/vnd.openxmlformats-officedocument.presentationml.slideLayout+xml" PartName="/ppt/slideLayouts/slideLayout10.xml"/>
  <Override ContentType="application/vnd.openxmlformats-officedocument.presentationml.slideLayout+xml" PartName="/ppt/slideLayouts/slideLayout15.xml"/>
  <Override ContentType="application/vnd.openxmlformats-officedocument.presentationml.slideLayout+xml" PartName="/ppt/slideLayouts/slideLayout6.xml"/>
  <Override ContentType="application/vnd.openxmlformats-officedocument.presentationml.slideLayout+xml" PartName="/ppt/slideLayouts/slideLayout23.xml"/>
  <Override ContentType="application/vnd.openxmlformats-officedocument.presentationml.slideLayout+xml" PartName="/ppt/slideLayouts/slideLayout8.xml"/>
  <Override ContentType="application/vnd.openxmlformats-officedocument.presentationml.slideLayout+xml" PartName="/ppt/slideLayouts/slideLayout21.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5.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72" r:id="rId3"/>
  </p:sldMasterIdLst>
  <p:notesMasterIdLst>
    <p:notesMasterId r:id="rId4"/>
  </p:notesMasterIdLst>
  <p:sldIdLst>
    <p:sldId id="256" r:id="rId5"/>
    <p:sldId id="257" r:id="rId6"/>
    <p:sldId id="258" r:id="rId7"/>
    <p:sldId id="259" r:id="rId8"/>
    <p:sldId id="260" r:id="rId9"/>
    <p:sldId id="261" r:id="rId10"/>
  </p:sldIdLst>
  <p:sldSz cy="6858000" cx="12192000"/>
  <p:notesSz cx="6858000" cy="9144000"/>
  <p:embeddedFontLst>
    <p:embeddedFont>
      <p:font typeface="Libre Baskerville"/>
      <p:regular r:id="rId11"/>
      <p:bold r:id="rId12"/>
      <p:italic r:id="rId13"/>
    </p:embeddedFont>
    <p:embeddedFont>
      <p:font typeface="Helvetica Neue"/>
      <p:regular r:id="rId14"/>
      <p:bold r:id="rId15"/>
      <p:italic r:id="rId16"/>
      <p:boldItalic r:id="rId17"/>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_rels/presentation.xml.rels><?xml version="1.0" encoding="UTF-8" standalone="yes"?><Relationships xmlns="http://schemas.openxmlformats.org/package/2006/relationships"><Relationship Id="rId1" Type="http://schemas.openxmlformats.org/officeDocument/2006/relationships/theme" Target="theme/theme1.xml"/><Relationship Id="rId2" Type="http://schemas.openxmlformats.org/officeDocument/2006/relationships/presProps" Target="presProps.xml"/><Relationship Id="rId3" Type="http://schemas.openxmlformats.org/officeDocument/2006/relationships/slideMaster" Target="slideMasters/slideMaster1.xml"/><Relationship Id="rId4" Type="http://schemas.openxmlformats.org/officeDocument/2006/relationships/notesMaster" Target="notesMasters/notesMaster1.xml"/><Relationship Id="rId9" Type="http://schemas.openxmlformats.org/officeDocument/2006/relationships/slide" Target="slides/slide5.xml"/><Relationship Id="rId5" Type="http://schemas.openxmlformats.org/officeDocument/2006/relationships/slide" Target="slides/slide1.xml"/><Relationship Id="rId6" Type="http://schemas.openxmlformats.org/officeDocument/2006/relationships/slide" Target="slides/slide2.xml"/><Relationship Id="rId7" Type="http://schemas.openxmlformats.org/officeDocument/2006/relationships/slide" Target="slides/slide3.xml"/><Relationship Id="rId8" Type="http://schemas.openxmlformats.org/officeDocument/2006/relationships/slide" Target="slides/slide4.xml"/><Relationship Id="rId11" Type="http://schemas.openxmlformats.org/officeDocument/2006/relationships/font" Target="fonts/LibreBaskerville-regular.fntdata"/><Relationship Id="rId10" Type="http://schemas.openxmlformats.org/officeDocument/2006/relationships/slide" Target="slides/slide6.xml"/><Relationship Id="rId13" Type="http://schemas.openxmlformats.org/officeDocument/2006/relationships/font" Target="fonts/LibreBaskerville-italic.fntdata"/><Relationship Id="rId12" Type="http://schemas.openxmlformats.org/officeDocument/2006/relationships/font" Target="fonts/LibreBaskerville-bold.fntdata"/><Relationship Id="rId15" Type="http://schemas.openxmlformats.org/officeDocument/2006/relationships/font" Target="fonts/HelveticaNeue-bold.fntdata"/><Relationship Id="rId14" Type="http://schemas.openxmlformats.org/officeDocument/2006/relationships/font" Target="fonts/HelveticaNeue-regular.fntdata"/><Relationship Id="rId17" Type="http://schemas.openxmlformats.org/officeDocument/2006/relationships/font" Target="fonts/HelveticaNeue-boldItalic.fntdata"/><Relationship Id="rId16" Type="http://schemas.openxmlformats.org/officeDocument/2006/relationships/font" Target="fonts/HelveticaNeue-italic.fnt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8" name="Shape 158"/>
        <p:cNvGrpSpPr/>
        <p:nvPr/>
      </p:nvGrpSpPr>
      <p:grpSpPr>
        <a:xfrm>
          <a:off x="0" y="0"/>
          <a:ext cx="0" cy="0"/>
          <a:chOff x="0" y="0"/>
          <a:chExt cx="0" cy="0"/>
        </a:xfrm>
      </p:grpSpPr>
      <p:sp>
        <p:nvSpPr>
          <p:cNvPr id="159" name="Google Shape;159;p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60" name="Google Shape;160;p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5" name="Shape 165"/>
        <p:cNvGrpSpPr/>
        <p:nvPr/>
      </p:nvGrpSpPr>
      <p:grpSpPr>
        <a:xfrm>
          <a:off x="0" y="0"/>
          <a:ext cx="0" cy="0"/>
          <a:chOff x="0" y="0"/>
          <a:chExt cx="0" cy="0"/>
        </a:xfrm>
      </p:grpSpPr>
      <p:sp>
        <p:nvSpPr>
          <p:cNvPr id="166" name="Google Shape;166;g159507cbe6e_0_1: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
        <p:nvSpPr>
          <p:cNvPr id="167" name="Google Shape;167;g159507cbe6e_0_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1" name="Shape 171"/>
        <p:cNvGrpSpPr/>
        <p:nvPr/>
      </p:nvGrpSpPr>
      <p:grpSpPr>
        <a:xfrm>
          <a:off x="0" y="0"/>
          <a:ext cx="0" cy="0"/>
          <a:chOff x="0" y="0"/>
          <a:chExt cx="0" cy="0"/>
        </a:xfrm>
      </p:grpSpPr>
      <p:sp>
        <p:nvSpPr>
          <p:cNvPr id="172" name="Google Shape;172;g159507cbe6e_0_9: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
        <p:nvSpPr>
          <p:cNvPr id="173" name="Google Shape;173;g159507cbe6e_0_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7" name="Shape 177"/>
        <p:cNvGrpSpPr/>
        <p:nvPr/>
      </p:nvGrpSpPr>
      <p:grpSpPr>
        <a:xfrm>
          <a:off x="0" y="0"/>
          <a:ext cx="0" cy="0"/>
          <a:chOff x="0" y="0"/>
          <a:chExt cx="0" cy="0"/>
        </a:xfrm>
      </p:grpSpPr>
      <p:sp>
        <p:nvSpPr>
          <p:cNvPr id="178" name="Google Shape;178;g244df338294_0_2: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
        <p:nvSpPr>
          <p:cNvPr id="179" name="Google Shape;179;g244df338294_0_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3" name="Shape 183"/>
        <p:cNvGrpSpPr/>
        <p:nvPr/>
      </p:nvGrpSpPr>
      <p:grpSpPr>
        <a:xfrm>
          <a:off x="0" y="0"/>
          <a:ext cx="0" cy="0"/>
          <a:chOff x="0" y="0"/>
          <a:chExt cx="0" cy="0"/>
        </a:xfrm>
      </p:grpSpPr>
      <p:sp>
        <p:nvSpPr>
          <p:cNvPr id="184" name="Google Shape;184;g244df338294_0_160: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
        <p:nvSpPr>
          <p:cNvPr id="185" name="Google Shape;185;g244df338294_0_16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9" name="Shape 189"/>
        <p:cNvGrpSpPr/>
        <p:nvPr/>
      </p:nvGrpSpPr>
      <p:grpSpPr>
        <a:xfrm>
          <a:off x="0" y="0"/>
          <a:ext cx="0" cy="0"/>
          <a:chOff x="0" y="0"/>
          <a:chExt cx="0" cy="0"/>
        </a:xfrm>
      </p:grpSpPr>
      <p:sp>
        <p:nvSpPr>
          <p:cNvPr id="190" name="Google Shape;190;g244df338294_0_318: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
        <p:nvSpPr>
          <p:cNvPr id="191" name="Google Shape;191;g244df338294_0_31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 Id="rId3" Type="http://schemas.openxmlformats.org/officeDocument/2006/relationships/image" Target="../media/image5.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 Id="rId3" Type="http://schemas.openxmlformats.org/officeDocument/2006/relationships/image" Target="../media/image4.png"/></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 Id="rId3" Type="http://schemas.openxmlformats.org/officeDocument/2006/relationships/image" Target="../media/image4.png"/></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 Id="rId3" Type="http://schemas.openxmlformats.org/officeDocument/2006/relationships/image" Target="../media/image4.png"/></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5.png"/></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5.png"/></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5.png"/></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5.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 Id="rId3" Type="http://schemas.openxmlformats.org/officeDocument/2006/relationships/image" Target="../media/image4.png"/></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5.png"/></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5.png"/></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5.png"/><Relationship Id="rId3" Type="http://schemas.openxmlformats.org/officeDocument/2006/relationships/image" Target="../media/image3.png"/></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4.png"/><Relationship Id="rId3" Type="http://schemas.openxmlformats.org/officeDocument/2006/relationships/image" Target="../media/image2.png"/></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5.png"/></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 Id="rId3" Type="http://schemas.openxmlformats.org/officeDocument/2006/relationships/image" Target="../media/image4.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 Id="rId3" Type="http://schemas.openxmlformats.org/officeDocument/2006/relationships/image" Target="../media/image4.png"/></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 Id="rId3" Type="http://schemas.openxmlformats.org/officeDocument/2006/relationships/image" Target="../media/image5.png"/></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 Id="rId3" Type="http://schemas.openxmlformats.org/officeDocument/2006/relationships/image" Target="../media/image4.png"/></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 Id="rId3" Type="http://schemas.openxmlformats.org/officeDocument/2006/relationships/image" Target="../media/image4.png"/></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 Id="rId3" Type="http://schemas.openxmlformats.org/officeDocument/2006/relationships/image" Target="../media/image4.png"/></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4.png"/><Relationship Id="rId3" Type="http://schemas.openxmlformats.org/officeDocument/2006/relationships/image" Target="../media/image5.png"/></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 Light" type="title">
  <p:cSld name="TITLE">
    <p:spTree>
      <p:nvGrpSpPr>
        <p:cNvPr id="11" name="Shape 11"/>
        <p:cNvGrpSpPr/>
        <p:nvPr/>
      </p:nvGrpSpPr>
      <p:grpSpPr>
        <a:xfrm>
          <a:off x="0" y="0"/>
          <a:ext cx="0" cy="0"/>
          <a:chOff x="0" y="0"/>
          <a:chExt cx="0" cy="0"/>
        </a:xfrm>
      </p:grpSpPr>
      <p:sp>
        <p:nvSpPr>
          <p:cNvPr id="12" name="Google Shape;12;p2"/>
          <p:cNvSpPr txBox="1"/>
          <p:nvPr>
            <p:ph type="ctrTitle"/>
          </p:nvPr>
        </p:nvSpPr>
        <p:spPr>
          <a:xfrm>
            <a:off x="6285142" y="2375451"/>
            <a:ext cx="5068658" cy="1134511"/>
          </a:xfrm>
          <a:prstGeom prst="rect">
            <a:avLst/>
          </a:prstGeom>
          <a:noFill/>
          <a:ln>
            <a:noFill/>
          </a:ln>
        </p:spPr>
        <p:txBody>
          <a:bodyPr anchorCtr="0" anchor="b" bIns="45700" lIns="91425" spcFirstLastPara="1" rIns="91425" wrap="square" tIns="45700">
            <a:normAutofit/>
          </a:bodyPr>
          <a:lstStyle>
            <a:lvl1pPr lvl="0" algn="ctr">
              <a:lnSpc>
                <a:spcPct val="90000"/>
              </a:lnSpc>
              <a:spcBef>
                <a:spcPts val="0"/>
              </a:spcBef>
              <a:spcAft>
                <a:spcPts val="0"/>
              </a:spcAft>
              <a:buClr>
                <a:schemeClr val="dk1"/>
              </a:buClr>
              <a:buSzPts val="3600"/>
              <a:buFont typeface="Helvetica Neue"/>
              <a:buNone/>
              <a:defRPr b="1" i="0" sz="3600">
                <a:latin typeface="Helvetica Neue"/>
                <a:ea typeface="Helvetica Neue"/>
                <a:cs typeface="Helvetica Neue"/>
                <a:sym typeface="Helvetica Neu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3" name="Google Shape;13;p2"/>
          <p:cNvSpPr txBox="1"/>
          <p:nvPr>
            <p:ph idx="1" type="subTitle"/>
          </p:nvPr>
        </p:nvSpPr>
        <p:spPr>
          <a:xfrm>
            <a:off x="6285141" y="3602038"/>
            <a:ext cx="5068657" cy="572397"/>
          </a:xfrm>
          <a:prstGeom prst="rect">
            <a:avLst/>
          </a:prstGeom>
          <a:noFill/>
          <a:ln>
            <a:noFill/>
          </a:ln>
        </p:spPr>
        <p:txBody>
          <a:bodyPr anchorCtr="0" anchor="t" bIns="45700" lIns="91425" spcFirstLastPara="1" rIns="91425" wrap="square" tIns="45700">
            <a:normAutofit/>
          </a:bodyPr>
          <a:lstStyle>
            <a:lvl1pPr lvl="0" algn="ctr">
              <a:lnSpc>
                <a:spcPct val="90000"/>
              </a:lnSpc>
              <a:spcBef>
                <a:spcPts val="1000"/>
              </a:spcBef>
              <a:spcAft>
                <a:spcPts val="0"/>
              </a:spcAft>
              <a:buClr>
                <a:schemeClr val="dk1"/>
              </a:buClr>
              <a:buSzPts val="2000"/>
              <a:buNone/>
              <a:defRPr sz="2000">
                <a:latin typeface="Libre Baskerville"/>
                <a:ea typeface="Libre Baskerville"/>
                <a:cs typeface="Libre Baskerville"/>
                <a:sym typeface="Libre Baskerville"/>
              </a:defRPr>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pic>
        <p:nvPicPr>
          <p:cNvPr id="14" name="Google Shape;14;p2"/>
          <p:cNvPicPr preferRelativeResize="0"/>
          <p:nvPr/>
        </p:nvPicPr>
        <p:blipFill rotWithShape="1">
          <a:blip r:embed="rId2">
            <a:alphaModFix amt="20000"/>
          </a:blip>
          <a:srcRect b="0" l="0" r="0" t="0"/>
          <a:stretch/>
        </p:blipFill>
        <p:spPr>
          <a:xfrm rot="941603">
            <a:off x="-487898" y="-335076"/>
            <a:ext cx="6255920" cy="7182075"/>
          </a:xfrm>
          <a:prstGeom prst="rect">
            <a:avLst/>
          </a:prstGeom>
          <a:noFill/>
          <a:ln>
            <a:noFill/>
          </a:ln>
        </p:spPr>
      </p:pic>
      <p:pic>
        <p:nvPicPr>
          <p:cNvPr id="15" name="Google Shape;15;p2"/>
          <p:cNvPicPr preferRelativeResize="0"/>
          <p:nvPr/>
        </p:nvPicPr>
        <p:blipFill rotWithShape="1">
          <a:blip r:embed="rId3">
            <a:alphaModFix/>
          </a:blip>
          <a:srcRect b="0" l="0" r="0" t="0"/>
          <a:stretch/>
        </p:blipFill>
        <p:spPr>
          <a:xfrm>
            <a:off x="8655577" y="5946693"/>
            <a:ext cx="2698221" cy="633641"/>
          </a:xfrm>
          <a:prstGeom prst="rect">
            <a:avLst/>
          </a:prstGeom>
          <a:noFill/>
          <a:ln>
            <a:noFill/>
          </a:ln>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1_Slide Breaker - Blue">
  <p:cSld name="1_Slide Breaker - Blue">
    <p:bg>
      <p:bgPr>
        <a:gradFill>
          <a:gsLst>
            <a:gs pos="0">
              <a:srgbClr val="1A5F8C"/>
            </a:gs>
            <a:gs pos="78000">
              <a:srgbClr val="062A41"/>
            </a:gs>
            <a:gs pos="100000">
              <a:srgbClr val="062A41"/>
            </a:gs>
          </a:gsLst>
          <a:lin ang="4200000" scaled="0"/>
        </a:gradFill>
      </p:bgPr>
    </p:bg>
    <p:spTree>
      <p:nvGrpSpPr>
        <p:cNvPr id="60" name="Shape 60"/>
        <p:cNvGrpSpPr/>
        <p:nvPr/>
      </p:nvGrpSpPr>
      <p:grpSpPr>
        <a:xfrm>
          <a:off x="0" y="0"/>
          <a:ext cx="0" cy="0"/>
          <a:chOff x="0" y="0"/>
          <a:chExt cx="0" cy="0"/>
        </a:xfrm>
      </p:grpSpPr>
      <p:sp>
        <p:nvSpPr>
          <p:cNvPr id="61" name="Google Shape;61;p11"/>
          <p:cNvSpPr/>
          <p:nvPr/>
        </p:nvSpPr>
        <p:spPr>
          <a:xfrm>
            <a:off x="0" y="0"/>
            <a:ext cx="5389418" cy="6858000"/>
          </a:xfrm>
          <a:prstGeom prst="rect">
            <a:avLst/>
          </a:prstGeom>
          <a:solidFill>
            <a:srgbClr val="D0CECE"/>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pic>
        <p:nvPicPr>
          <p:cNvPr id="62" name="Google Shape;62;p11"/>
          <p:cNvPicPr preferRelativeResize="0"/>
          <p:nvPr/>
        </p:nvPicPr>
        <p:blipFill rotWithShape="1">
          <a:blip r:embed="rId2">
            <a:alphaModFix/>
          </a:blip>
          <a:srcRect b="0" l="0" r="0" t="0"/>
          <a:stretch/>
        </p:blipFill>
        <p:spPr>
          <a:xfrm>
            <a:off x="9623852" y="6258506"/>
            <a:ext cx="1729946" cy="406255"/>
          </a:xfrm>
          <a:prstGeom prst="rect">
            <a:avLst/>
          </a:prstGeom>
          <a:noFill/>
          <a:ln>
            <a:noFill/>
          </a:ln>
        </p:spPr>
      </p:pic>
      <p:sp>
        <p:nvSpPr>
          <p:cNvPr id="63" name="Google Shape;63;p11"/>
          <p:cNvSpPr txBox="1"/>
          <p:nvPr>
            <p:ph type="ctrTitle"/>
          </p:nvPr>
        </p:nvSpPr>
        <p:spPr>
          <a:xfrm>
            <a:off x="6096000" y="3187127"/>
            <a:ext cx="5068658" cy="483746"/>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lt1"/>
              </a:buClr>
              <a:buSzPts val="2400"/>
              <a:buFont typeface="Helvetica Neue"/>
              <a:buNone/>
              <a:defRPr b="1" i="0" sz="2400">
                <a:solidFill>
                  <a:schemeClr val="lt1"/>
                </a:solidFill>
                <a:latin typeface="Helvetica Neue"/>
                <a:ea typeface="Helvetica Neue"/>
                <a:cs typeface="Helvetica Neue"/>
                <a:sym typeface="Helvetica Neu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pic>
        <p:nvPicPr>
          <p:cNvPr id="64" name="Google Shape;64;p11"/>
          <p:cNvPicPr preferRelativeResize="0"/>
          <p:nvPr/>
        </p:nvPicPr>
        <p:blipFill rotWithShape="1">
          <a:blip r:embed="rId3">
            <a:alphaModFix amt="20000"/>
          </a:blip>
          <a:srcRect b="0" l="0" r="0" t="0"/>
          <a:stretch/>
        </p:blipFill>
        <p:spPr>
          <a:xfrm rot="941603">
            <a:off x="115065" y="4207763"/>
            <a:ext cx="2245104" cy="2573234"/>
          </a:xfrm>
          <a:prstGeom prst="rect">
            <a:avLst/>
          </a:prstGeom>
          <a:noFill/>
          <a:ln>
            <a:noFill/>
          </a:ln>
        </p:spPr>
      </p:pic>
      <p:sp>
        <p:nvSpPr>
          <p:cNvPr id="65" name="Google Shape;65;p11"/>
          <p:cNvSpPr txBox="1"/>
          <p:nvPr/>
        </p:nvSpPr>
        <p:spPr>
          <a:xfrm>
            <a:off x="1654947" y="2182762"/>
            <a:ext cx="2079523" cy="369332"/>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b="0" i="0" lang="en-US" sz="1800" u="none" cap="none" strike="noStrike">
                <a:solidFill>
                  <a:srgbClr val="FF0071"/>
                </a:solidFill>
                <a:latin typeface="Calibri"/>
                <a:ea typeface="Calibri"/>
                <a:cs typeface="Calibri"/>
                <a:sym typeface="Calibri"/>
              </a:rPr>
              <a:t>Add Image Here</a:t>
            </a:r>
            <a:endParaRPr/>
          </a:p>
        </p:txBody>
      </p:sp>
      <p:sp>
        <p:nvSpPr>
          <p:cNvPr id="66" name="Google Shape;66;p11"/>
          <p:cNvSpPr txBox="1"/>
          <p:nvPr>
            <p:ph idx="1" type="subTitle"/>
          </p:nvPr>
        </p:nvSpPr>
        <p:spPr>
          <a:xfrm>
            <a:off x="6096000" y="3828116"/>
            <a:ext cx="5068657" cy="572397"/>
          </a:xfrm>
          <a:prstGeom prst="rect">
            <a:avLst/>
          </a:prstGeom>
          <a:noFill/>
          <a:ln>
            <a:noFill/>
          </a:ln>
        </p:spPr>
        <p:txBody>
          <a:bodyPr anchorCtr="0" anchor="t" bIns="45700" lIns="91425" spcFirstLastPara="1" rIns="91425" wrap="square" tIns="45700">
            <a:normAutofit/>
          </a:bodyPr>
          <a:lstStyle>
            <a:lvl1pPr lvl="0" algn="l">
              <a:lnSpc>
                <a:spcPct val="90000"/>
              </a:lnSpc>
              <a:spcBef>
                <a:spcPts val="1000"/>
              </a:spcBef>
              <a:spcAft>
                <a:spcPts val="0"/>
              </a:spcAft>
              <a:buClr>
                <a:schemeClr val="lt1"/>
              </a:buClr>
              <a:buSzPts val="2000"/>
              <a:buNone/>
              <a:defRPr sz="2000">
                <a:solidFill>
                  <a:schemeClr val="lt1"/>
                </a:solidFill>
                <a:latin typeface="Libre Baskerville"/>
                <a:ea typeface="Libre Baskerville"/>
                <a:cs typeface="Libre Baskerville"/>
                <a:sym typeface="Libre Baskerville"/>
              </a:defRPr>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2_Slide Breaker - Orange">
  <p:cSld name="2_Slide Breaker - Orange">
    <p:bg>
      <p:bgPr>
        <a:gradFill>
          <a:gsLst>
            <a:gs pos="0">
              <a:srgbClr val="DA4E1F"/>
            </a:gs>
            <a:gs pos="78000">
              <a:srgbClr val="6E2A1D"/>
            </a:gs>
            <a:gs pos="100000">
              <a:srgbClr val="6E2A1D"/>
            </a:gs>
          </a:gsLst>
          <a:lin ang="4200000" scaled="0"/>
        </a:gradFill>
      </p:bgPr>
    </p:bg>
    <p:spTree>
      <p:nvGrpSpPr>
        <p:cNvPr id="67" name="Shape 67"/>
        <p:cNvGrpSpPr/>
        <p:nvPr/>
      </p:nvGrpSpPr>
      <p:grpSpPr>
        <a:xfrm>
          <a:off x="0" y="0"/>
          <a:ext cx="0" cy="0"/>
          <a:chOff x="0" y="0"/>
          <a:chExt cx="0" cy="0"/>
        </a:xfrm>
      </p:grpSpPr>
      <p:sp>
        <p:nvSpPr>
          <p:cNvPr id="68" name="Google Shape;68;p12"/>
          <p:cNvSpPr/>
          <p:nvPr/>
        </p:nvSpPr>
        <p:spPr>
          <a:xfrm>
            <a:off x="0" y="0"/>
            <a:ext cx="5389418" cy="6858000"/>
          </a:xfrm>
          <a:prstGeom prst="rect">
            <a:avLst/>
          </a:prstGeom>
          <a:solidFill>
            <a:srgbClr val="D0CECE"/>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pic>
        <p:nvPicPr>
          <p:cNvPr id="69" name="Google Shape;69;p12"/>
          <p:cNvPicPr preferRelativeResize="0"/>
          <p:nvPr/>
        </p:nvPicPr>
        <p:blipFill rotWithShape="1">
          <a:blip r:embed="rId2">
            <a:alphaModFix/>
          </a:blip>
          <a:srcRect b="0" l="0" r="0" t="0"/>
          <a:stretch/>
        </p:blipFill>
        <p:spPr>
          <a:xfrm>
            <a:off x="9623852" y="6258506"/>
            <a:ext cx="1729946" cy="406255"/>
          </a:xfrm>
          <a:prstGeom prst="rect">
            <a:avLst/>
          </a:prstGeom>
          <a:noFill/>
          <a:ln>
            <a:noFill/>
          </a:ln>
        </p:spPr>
      </p:pic>
      <p:sp>
        <p:nvSpPr>
          <p:cNvPr id="70" name="Google Shape;70;p12"/>
          <p:cNvSpPr txBox="1"/>
          <p:nvPr>
            <p:ph type="ctrTitle"/>
          </p:nvPr>
        </p:nvSpPr>
        <p:spPr>
          <a:xfrm>
            <a:off x="6096000" y="3187127"/>
            <a:ext cx="5068658" cy="483746"/>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lt1"/>
              </a:buClr>
              <a:buSzPts val="2400"/>
              <a:buFont typeface="Helvetica Neue"/>
              <a:buNone/>
              <a:defRPr b="1" i="0" sz="2400">
                <a:solidFill>
                  <a:schemeClr val="lt1"/>
                </a:solidFill>
                <a:latin typeface="Helvetica Neue"/>
                <a:ea typeface="Helvetica Neue"/>
                <a:cs typeface="Helvetica Neue"/>
                <a:sym typeface="Helvetica Neu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pic>
        <p:nvPicPr>
          <p:cNvPr id="71" name="Google Shape;71;p12"/>
          <p:cNvPicPr preferRelativeResize="0"/>
          <p:nvPr/>
        </p:nvPicPr>
        <p:blipFill rotWithShape="1">
          <a:blip r:embed="rId3">
            <a:alphaModFix amt="20000"/>
          </a:blip>
          <a:srcRect b="0" l="0" r="0" t="0"/>
          <a:stretch/>
        </p:blipFill>
        <p:spPr>
          <a:xfrm rot="941603">
            <a:off x="115065" y="4207763"/>
            <a:ext cx="2245104" cy="2573234"/>
          </a:xfrm>
          <a:prstGeom prst="rect">
            <a:avLst/>
          </a:prstGeom>
          <a:noFill/>
          <a:ln>
            <a:noFill/>
          </a:ln>
        </p:spPr>
      </p:pic>
      <p:sp>
        <p:nvSpPr>
          <p:cNvPr id="72" name="Google Shape;72;p12"/>
          <p:cNvSpPr txBox="1"/>
          <p:nvPr/>
        </p:nvSpPr>
        <p:spPr>
          <a:xfrm>
            <a:off x="1654947" y="2182762"/>
            <a:ext cx="2079523" cy="369332"/>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b="0" i="0" lang="en-US" sz="1800" u="none" cap="none" strike="noStrike">
                <a:solidFill>
                  <a:srgbClr val="FF0071"/>
                </a:solidFill>
                <a:latin typeface="Calibri"/>
                <a:ea typeface="Calibri"/>
                <a:cs typeface="Calibri"/>
                <a:sym typeface="Calibri"/>
              </a:rPr>
              <a:t>Add Image Here</a:t>
            </a:r>
            <a:endParaRPr/>
          </a:p>
        </p:txBody>
      </p:sp>
      <p:sp>
        <p:nvSpPr>
          <p:cNvPr id="73" name="Google Shape;73;p12"/>
          <p:cNvSpPr txBox="1"/>
          <p:nvPr>
            <p:ph idx="1" type="subTitle"/>
          </p:nvPr>
        </p:nvSpPr>
        <p:spPr>
          <a:xfrm>
            <a:off x="6096000" y="3828116"/>
            <a:ext cx="5068657" cy="572397"/>
          </a:xfrm>
          <a:prstGeom prst="rect">
            <a:avLst/>
          </a:prstGeom>
          <a:noFill/>
          <a:ln>
            <a:noFill/>
          </a:ln>
        </p:spPr>
        <p:txBody>
          <a:bodyPr anchorCtr="0" anchor="t" bIns="45700" lIns="91425" spcFirstLastPara="1" rIns="91425" wrap="square" tIns="45700">
            <a:normAutofit/>
          </a:bodyPr>
          <a:lstStyle>
            <a:lvl1pPr lvl="0" algn="l">
              <a:lnSpc>
                <a:spcPct val="90000"/>
              </a:lnSpc>
              <a:spcBef>
                <a:spcPts val="1000"/>
              </a:spcBef>
              <a:spcAft>
                <a:spcPts val="0"/>
              </a:spcAft>
              <a:buClr>
                <a:schemeClr val="lt1"/>
              </a:buClr>
              <a:buSzPts val="2000"/>
              <a:buNone/>
              <a:defRPr sz="2000">
                <a:solidFill>
                  <a:schemeClr val="lt1"/>
                </a:solidFill>
                <a:latin typeface="Libre Baskerville"/>
                <a:ea typeface="Libre Baskerville"/>
                <a:cs typeface="Libre Baskerville"/>
                <a:sym typeface="Libre Baskerville"/>
              </a:defRPr>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3_Slide Breaker - Green">
  <p:cSld name="3_Slide Breaker - Green">
    <p:bg>
      <p:bgPr>
        <a:gradFill>
          <a:gsLst>
            <a:gs pos="0">
              <a:srgbClr val="88BB4A"/>
            </a:gs>
            <a:gs pos="78000">
              <a:srgbClr val="4E662C"/>
            </a:gs>
            <a:gs pos="100000">
              <a:srgbClr val="4E662C"/>
            </a:gs>
          </a:gsLst>
          <a:lin ang="4200000" scaled="0"/>
        </a:gradFill>
      </p:bgPr>
    </p:bg>
    <p:spTree>
      <p:nvGrpSpPr>
        <p:cNvPr id="74" name="Shape 74"/>
        <p:cNvGrpSpPr/>
        <p:nvPr/>
      </p:nvGrpSpPr>
      <p:grpSpPr>
        <a:xfrm>
          <a:off x="0" y="0"/>
          <a:ext cx="0" cy="0"/>
          <a:chOff x="0" y="0"/>
          <a:chExt cx="0" cy="0"/>
        </a:xfrm>
      </p:grpSpPr>
      <p:sp>
        <p:nvSpPr>
          <p:cNvPr id="75" name="Google Shape;75;p13"/>
          <p:cNvSpPr/>
          <p:nvPr/>
        </p:nvSpPr>
        <p:spPr>
          <a:xfrm>
            <a:off x="0" y="0"/>
            <a:ext cx="5389418" cy="6858000"/>
          </a:xfrm>
          <a:prstGeom prst="rect">
            <a:avLst/>
          </a:prstGeom>
          <a:solidFill>
            <a:srgbClr val="D0CECE"/>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pic>
        <p:nvPicPr>
          <p:cNvPr id="76" name="Google Shape;76;p13"/>
          <p:cNvPicPr preferRelativeResize="0"/>
          <p:nvPr/>
        </p:nvPicPr>
        <p:blipFill rotWithShape="1">
          <a:blip r:embed="rId2">
            <a:alphaModFix/>
          </a:blip>
          <a:srcRect b="0" l="0" r="0" t="0"/>
          <a:stretch/>
        </p:blipFill>
        <p:spPr>
          <a:xfrm>
            <a:off x="9623852" y="6258506"/>
            <a:ext cx="1729946" cy="406255"/>
          </a:xfrm>
          <a:prstGeom prst="rect">
            <a:avLst/>
          </a:prstGeom>
          <a:noFill/>
          <a:ln>
            <a:noFill/>
          </a:ln>
        </p:spPr>
      </p:pic>
      <p:sp>
        <p:nvSpPr>
          <p:cNvPr id="77" name="Google Shape;77;p13"/>
          <p:cNvSpPr txBox="1"/>
          <p:nvPr>
            <p:ph type="ctrTitle"/>
          </p:nvPr>
        </p:nvSpPr>
        <p:spPr>
          <a:xfrm>
            <a:off x="6096000" y="3187127"/>
            <a:ext cx="5068658" cy="483746"/>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lt1"/>
              </a:buClr>
              <a:buSzPts val="2400"/>
              <a:buFont typeface="Helvetica Neue"/>
              <a:buNone/>
              <a:defRPr b="1" i="0" sz="2400">
                <a:solidFill>
                  <a:schemeClr val="lt1"/>
                </a:solidFill>
                <a:latin typeface="Helvetica Neue"/>
                <a:ea typeface="Helvetica Neue"/>
                <a:cs typeface="Helvetica Neue"/>
                <a:sym typeface="Helvetica Neu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pic>
        <p:nvPicPr>
          <p:cNvPr id="78" name="Google Shape;78;p13"/>
          <p:cNvPicPr preferRelativeResize="0"/>
          <p:nvPr/>
        </p:nvPicPr>
        <p:blipFill rotWithShape="1">
          <a:blip r:embed="rId3">
            <a:alphaModFix amt="20000"/>
          </a:blip>
          <a:srcRect b="0" l="0" r="0" t="0"/>
          <a:stretch/>
        </p:blipFill>
        <p:spPr>
          <a:xfrm rot="941603">
            <a:off x="115065" y="4207763"/>
            <a:ext cx="2245104" cy="2573234"/>
          </a:xfrm>
          <a:prstGeom prst="rect">
            <a:avLst/>
          </a:prstGeom>
          <a:noFill/>
          <a:ln>
            <a:noFill/>
          </a:ln>
        </p:spPr>
      </p:pic>
      <p:sp>
        <p:nvSpPr>
          <p:cNvPr id="79" name="Google Shape;79;p13"/>
          <p:cNvSpPr txBox="1"/>
          <p:nvPr/>
        </p:nvSpPr>
        <p:spPr>
          <a:xfrm>
            <a:off x="1654947" y="2182762"/>
            <a:ext cx="2079523" cy="369332"/>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b="0" i="0" lang="en-US" sz="1800" u="none" cap="none" strike="noStrike">
                <a:solidFill>
                  <a:srgbClr val="FF0071"/>
                </a:solidFill>
                <a:latin typeface="Calibri"/>
                <a:ea typeface="Calibri"/>
                <a:cs typeface="Calibri"/>
                <a:sym typeface="Calibri"/>
              </a:rPr>
              <a:t>Add Image Here</a:t>
            </a:r>
            <a:endParaRPr/>
          </a:p>
        </p:txBody>
      </p:sp>
      <p:sp>
        <p:nvSpPr>
          <p:cNvPr id="80" name="Google Shape;80;p13"/>
          <p:cNvSpPr txBox="1"/>
          <p:nvPr>
            <p:ph idx="1" type="subTitle"/>
          </p:nvPr>
        </p:nvSpPr>
        <p:spPr>
          <a:xfrm>
            <a:off x="6096000" y="3828116"/>
            <a:ext cx="5068657" cy="572397"/>
          </a:xfrm>
          <a:prstGeom prst="rect">
            <a:avLst/>
          </a:prstGeom>
          <a:noFill/>
          <a:ln>
            <a:noFill/>
          </a:ln>
        </p:spPr>
        <p:txBody>
          <a:bodyPr anchorCtr="0" anchor="t" bIns="45700" lIns="91425" spcFirstLastPara="1" rIns="91425" wrap="square" tIns="45700">
            <a:normAutofit/>
          </a:bodyPr>
          <a:lstStyle>
            <a:lvl1pPr lvl="0" algn="l">
              <a:lnSpc>
                <a:spcPct val="90000"/>
              </a:lnSpc>
              <a:spcBef>
                <a:spcPts val="1000"/>
              </a:spcBef>
              <a:spcAft>
                <a:spcPts val="0"/>
              </a:spcAft>
              <a:buClr>
                <a:schemeClr val="lt1"/>
              </a:buClr>
              <a:buSzPts val="2000"/>
              <a:buNone/>
              <a:defRPr sz="2000">
                <a:solidFill>
                  <a:schemeClr val="lt1"/>
                </a:solidFill>
                <a:latin typeface="Libre Baskerville"/>
                <a:ea typeface="Libre Baskerville"/>
                <a:cs typeface="Libre Baskerville"/>
                <a:sym typeface="Libre Baskerville"/>
              </a:defRPr>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81" name="Shape 81"/>
        <p:cNvGrpSpPr/>
        <p:nvPr/>
      </p:nvGrpSpPr>
      <p:grpSpPr>
        <a:xfrm>
          <a:off x="0" y="0"/>
          <a:ext cx="0" cy="0"/>
          <a:chOff x="0" y="0"/>
          <a:chExt cx="0" cy="0"/>
        </a:xfrm>
      </p:grpSpPr>
      <p:sp>
        <p:nvSpPr>
          <p:cNvPr id="82" name="Google Shape;82;p14"/>
          <p:cNvSpPr txBox="1"/>
          <p:nvPr>
            <p:ph type="title"/>
          </p:nvPr>
        </p:nvSpPr>
        <p:spPr>
          <a:xfrm>
            <a:off x="838200" y="365125"/>
            <a:ext cx="10515600" cy="67284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2400"/>
              <a:buFont typeface="Helvetica Neue"/>
              <a:buNone/>
              <a:defRPr b="0" i="0" sz="2400">
                <a:latin typeface="Helvetica Neue"/>
                <a:ea typeface="Helvetica Neue"/>
                <a:cs typeface="Helvetica Neue"/>
                <a:sym typeface="Helvetica Neu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83" name="Google Shape;83;p14"/>
          <p:cNvSpPr txBox="1"/>
          <p:nvPr>
            <p:ph idx="1" type="body"/>
          </p:nvPr>
        </p:nvSpPr>
        <p:spPr>
          <a:xfrm>
            <a:off x="838200" y="1181513"/>
            <a:ext cx="10515600" cy="4995450"/>
          </a:xfrm>
          <a:prstGeom prst="rect">
            <a:avLst/>
          </a:prstGeom>
          <a:noFill/>
          <a:ln>
            <a:noFill/>
          </a:ln>
        </p:spPr>
        <p:txBody>
          <a:bodyPr anchorCtr="0" anchor="t" bIns="45700" lIns="91425" spcFirstLastPara="1" rIns="91425" wrap="square" tIns="45700">
            <a:normAutofit/>
          </a:bodyPr>
          <a:lstStyle>
            <a:lvl1pPr indent="-304800" lvl="0" marL="457200" algn="l">
              <a:lnSpc>
                <a:spcPct val="90000"/>
              </a:lnSpc>
              <a:spcBef>
                <a:spcPts val="1000"/>
              </a:spcBef>
              <a:spcAft>
                <a:spcPts val="0"/>
              </a:spcAft>
              <a:buClr>
                <a:schemeClr val="dk1"/>
              </a:buClr>
              <a:buSzPts val="1200"/>
              <a:buChar char="•"/>
              <a:defRPr b="0" i="0" sz="1200">
                <a:latin typeface="Libre Baskerville"/>
                <a:ea typeface="Libre Baskerville"/>
                <a:cs typeface="Libre Baskerville"/>
                <a:sym typeface="Libre Baskerville"/>
              </a:defRPr>
            </a:lvl1pPr>
            <a:lvl2pPr indent="-304800" lvl="1" marL="9144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2pPr>
            <a:lvl3pPr indent="-304800" lvl="2" marL="13716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3pPr>
            <a:lvl4pPr indent="-304800" lvl="3" marL="18288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4pPr>
            <a:lvl5pPr indent="-304800" lvl="4" marL="22860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84" name="Google Shape;84;p14"/>
          <p:cNvSpPr txBox="1"/>
          <p:nvPr>
            <p:ph idx="12" type="sldNum"/>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indent="0" lvl="0" marL="0" algn="l">
              <a:spcBef>
                <a:spcPts val="0"/>
              </a:spcBef>
              <a:buNone/>
              <a:defRPr b="0" i="0" sz="1200" u="none" cap="none" strike="noStrike">
                <a:solidFill>
                  <a:schemeClr val="dk1"/>
                </a:solidFill>
                <a:latin typeface="Helvetica Neue"/>
                <a:ea typeface="Helvetica Neue"/>
                <a:cs typeface="Helvetica Neue"/>
                <a:sym typeface="Helvetica Neue"/>
              </a:defRPr>
            </a:lvl1pPr>
            <a:lvl2pPr indent="0" lvl="1" marL="0" algn="l">
              <a:spcBef>
                <a:spcPts val="0"/>
              </a:spcBef>
              <a:buNone/>
              <a:defRPr b="0" i="0" sz="1200" u="none" cap="none" strike="noStrike">
                <a:solidFill>
                  <a:schemeClr val="dk1"/>
                </a:solidFill>
                <a:latin typeface="Helvetica Neue"/>
                <a:ea typeface="Helvetica Neue"/>
                <a:cs typeface="Helvetica Neue"/>
                <a:sym typeface="Helvetica Neue"/>
              </a:defRPr>
            </a:lvl2pPr>
            <a:lvl3pPr indent="0" lvl="2" marL="0" algn="l">
              <a:spcBef>
                <a:spcPts val="0"/>
              </a:spcBef>
              <a:buNone/>
              <a:defRPr b="0" i="0" sz="1200" u="none" cap="none" strike="noStrike">
                <a:solidFill>
                  <a:schemeClr val="dk1"/>
                </a:solidFill>
                <a:latin typeface="Helvetica Neue"/>
                <a:ea typeface="Helvetica Neue"/>
                <a:cs typeface="Helvetica Neue"/>
                <a:sym typeface="Helvetica Neue"/>
              </a:defRPr>
            </a:lvl3pPr>
            <a:lvl4pPr indent="0" lvl="3" marL="0" algn="l">
              <a:spcBef>
                <a:spcPts val="0"/>
              </a:spcBef>
              <a:buNone/>
              <a:defRPr b="0" i="0" sz="1200" u="none" cap="none" strike="noStrike">
                <a:solidFill>
                  <a:schemeClr val="dk1"/>
                </a:solidFill>
                <a:latin typeface="Helvetica Neue"/>
                <a:ea typeface="Helvetica Neue"/>
                <a:cs typeface="Helvetica Neue"/>
                <a:sym typeface="Helvetica Neue"/>
              </a:defRPr>
            </a:lvl4pPr>
            <a:lvl5pPr indent="0" lvl="4" marL="0" algn="l">
              <a:spcBef>
                <a:spcPts val="0"/>
              </a:spcBef>
              <a:buNone/>
              <a:defRPr b="0" i="0" sz="1200" u="none" cap="none" strike="noStrike">
                <a:solidFill>
                  <a:schemeClr val="dk1"/>
                </a:solidFill>
                <a:latin typeface="Helvetica Neue"/>
                <a:ea typeface="Helvetica Neue"/>
                <a:cs typeface="Helvetica Neue"/>
                <a:sym typeface="Helvetica Neue"/>
              </a:defRPr>
            </a:lvl5pPr>
            <a:lvl6pPr indent="0" lvl="5" marL="0" algn="l">
              <a:spcBef>
                <a:spcPts val="0"/>
              </a:spcBef>
              <a:buNone/>
              <a:defRPr b="0" i="0" sz="1200" u="none" cap="none" strike="noStrike">
                <a:solidFill>
                  <a:schemeClr val="dk1"/>
                </a:solidFill>
                <a:latin typeface="Helvetica Neue"/>
                <a:ea typeface="Helvetica Neue"/>
                <a:cs typeface="Helvetica Neue"/>
                <a:sym typeface="Helvetica Neue"/>
              </a:defRPr>
            </a:lvl6pPr>
            <a:lvl7pPr indent="0" lvl="6" marL="0" algn="l">
              <a:spcBef>
                <a:spcPts val="0"/>
              </a:spcBef>
              <a:buNone/>
              <a:defRPr b="0" i="0" sz="1200" u="none" cap="none" strike="noStrike">
                <a:solidFill>
                  <a:schemeClr val="dk1"/>
                </a:solidFill>
                <a:latin typeface="Helvetica Neue"/>
                <a:ea typeface="Helvetica Neue"/>
                <a:cs typeface="Helvetica Neue"/>
                <a:sym typeface="Helvetica Neue"/>
              </a:defRPr>
            </a:lvl7pPr>
            <a:lvl8pPr indent="0" lvl="7" marL="0" algn="l">
              <a:spcBef>
                <a:spcPts val="0"/>
              </a:spcBef>
              <a:buNone/>
              <a:defRPr b="0" i="0" sz="1200" u="none" cap="none" strike="noStrike">
                <a:solidFill>
                  <a:schemeClr val="dk1"/>
                </a:solidFill>
                <a:latin typeface="Helvetica Neue"/>
                <a:ea typeface="Helvetica Neue"/>
                <a:cs typeface="Helvetica Neue"/>
                <a:sym typeface="Helvetica Neue"/>
              </a:defRPr>
            </a:lvl8pPr>
            <a:lvl9pPr indent="0" lvl="8" marL="0" algn="l">
              <a:spcBef>
                <a:spcPts val="0"/>
              </a:spcBef>
              <a:buNone/>
              <a:defRPr b="0" i="0" sz="1200" u="none" cap="none" strike="noStrike">
                <a:solidFill>
                  <a:schemeClr val="dk1"/>
                </a:solidFill>
                <a:latin typeface="Helvetica Neue"/>
                <a:ea typeface="Helvetica Neue"/>
                <a:cs typeface="Helvetica Neue"/>
                <a:sym typeface="Helvetica Neue"/>
              </a:defRPr>
            </a:lvl9pPr>
          </a:lstStyle>
          <a:p>
            <a:pPr indent="0" lvl="0" marL="0" rtl="0" algn="l">
              <a:spcBef>
                <a:spcPts val="0"/>
              </a:spcBef>
              <a:spcAft>
                <a:spcPts val="0"/>
              </a:spcAft>
              <a:buNone/>
            </a:pPr>
            <a:fld id="{00000000-1234-1234-1234-123412341234}" type="slidenum">
              <a:rPr lang="en-US"/>
              <a:t>‹#›</a:t>
            </a:fld>
            <a:endParaRPr/>
          </a:p>
        </p:txBody>
      </p:sp>
      <p:pic>
        <p:nvPicPr>
          <p:cNvPr id="85" name="Google Shape;85;p14"/>
          <p:cNvPicPr preferRelativeResize="0"/>
          <p:nvPr/>
        </p:nvPicPr>
        <p:blipFill rotWithShape="1">
          <a:blip r:embed="rId2">
            <a:alphaModFix/>
          </a:blip>
          <a:srcRect b="0" l="0" r="0" t="0"/>
          <a:stretch/>
        </p:blipFill>
        <p:spPr>
          <a:xfrm>
            <a:off x="9623854" y="6256480"/>
            <a:ext cx="1729946" cy="406255"/>
          </a:xfrm>
          <a:prstGeom prst="rect">
            <a:avLst/>
          </a:prstGeom>
          <a:noFill/>
          <a:ln>
            <a:noFill/>
          </a:ln>
        </p:spPr>
      </p:pic>
      <p:cxnSp>
        <p:nvCxnSpPr>
          <p:cNvPr id="86" name="Google Shape;86;p14"/>
          <p:cNvCxnSpPr/>
          <p:nvPr/>
        </p:nvCxnSpPr>
        <p:spPr>
          <a:xfrm>
            <a:off x="-51240" y="6830290"/>
            <a:ext cx="12257988" cy="0"/>
          </a:xfrm>
          <a:prstGeom prst="straightConnector1">
            <a:avLst/>
          </a:prstGeom>
          <a:noFill/>
          <a:ln cap="flat" cmpd="sng" w="95250">
            <a:solidFill>
              <a:srgbClr val="DA4E1F"/>
            </a:solidFill>
            <a:prstDash val="solid"/>
            <a:miter lim="800000"/>
            <a:headEnd len="sm" w="sm" type="none"/>
            <a:tailEnd len="sm" w="sm" type="none"/>
          </a:ln>
        </p:spPr>
      </p:cxnSp>
    </p:spTree>
  </p:cSld>
  <p:clrMapOvr>
    <a:masterClrMapping/>
  </p:clrMapOvr>
</p:sldLayout>
</file>

<file path=ppt/slideLayouts/slideLayout1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1_Title and Content">
  <p:cSld name="1_Title and Content">
    <p:bg>
      <p:bgPr>
        <a:gradFill>
          <a:gsLst>
            <a:gs pos="0">
              <a:srgbClr val="1A5F8C"/>
            </a:gs>
            <a:gs pos="78000">
              <a:srgbClr val="062A41"/>
            </a:gs>
            <a:gs pos="100000">
              <a:srgbClr val="062A41"/>
            </a:gs>
          </a:gsLst>
          <a:lin ang="5400000" scaled="0"/>
        </a:gradFill>
      </p:bgPr>
    </p:bg>
    <p:spTree>
      <p:nvGrpSpPr>
        <p:cNvPr id="87" name="Shape 87"/>
        <p:cNvGrpSpPr/>
        <p:nvPr/>
      </p:nvGrpSpPr>
      <p:grpSpPr>
        <a:xfrm>
          <a:off x="0" y="0"/>
          <a:ext cx="0" cy="0"/>
          <a:chOff x="0" y="0"/>
          <a:chExt cx="0" cy="0"/>
        </a:xfrm>
      </p:grpSpPr>
      <p:sp>
        <p:nvSpPr>
          <p:cNvPr id="88" name="Google Shape;88;p15"/>
          <p:cNvSpPr txBox="1"/>
          <p:nvPr>
            <p:ph type="title"/>
          </p:nvPr>
        </p:nvSpPr>
        <p:spPr>
          <a:xfrm>
            <a:off x="838200" y="365125"/>
            <a:ext cx="10515600" cy="67284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lt1"/>
              </a:buClr>
              <a:buSzPts val="2400"/>
              <a:buFont typeface="Helvetica Neue"/>
              <a:buNone/>
              <a:defRPr b="0" i="0" sz="2400">
                <a:solidFill>
                  <a:schemeClr val="lt1"/>
                </a:solidFill>
                <a:latin typeface="Helvetica Neue"/>
                <a:ea typeface="Helvetica Neue"/>
                <a:cs typeface="Helvetica Neue"/>
                <a:sym typeface="Helvetica Neu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89" name="Google Shape;89;p15"/>
          <p:cNvSpPr txBox="1"/>
          <p:nvPr>
            <p:ph idx="1" type="body"/>
          </p:nvPr>
        </p:nvSpPr>
        <p:spPr>
          <a:xfrm>
            <a:off x="838200" y="1181513"/>
            <a:ext cx="10515600" cy="4995450"/>
          </a:xfrm>
          <a:prstGeom prst="rect">
            <a:avLst/>
          </a:prstGeom>
          <a:noFill/>
          <a:ln>
            <a:noFill/>
          </a:ln>
        </p:spPr>
        <p:txBody>
          <a:bodyPr anchorCtr="0" anchor="t" bIns="45700" lIns="91425" spcFirstLastPara="1" rIns="91425" wrap="square" tIns="45700">
            <a:normAutofit/>
          </a:bodyPr>
          <a:lstStyle>
            <a:lvl1pPr indent="-304800" lvl="0" marL="457200" algn="l">
              <a:lnSpc>
                <a:spcPct val="90000"/>
              </a:lnSpc>
              <a:spcBef>
                <a:spcPts val="1000"/>
              </a:spcBef>
              <a:spcAft>
                <a:spcPts val="0"/>
              </a:spcAft>
              <a:buClr>
                <a:schemeClr val="lt1"/>
              </a:buClr>
              <a:buSzPts val="1200"/>
              <a:buChar char="•"/>
              <a:defRPr b="0" i="0" sz="1200">
                <a:solidFill>
                  <a:schemeClr val="lt1"/>
                </a:solidFill>
                <a:latin typeface="Libre Baskerville"/>
                <a:ea typeface="Libre Baskerville"/>
                <a:cs typeface="Libre Baskerville"/>
                <a:sym typeface="Libre Baskerville"/>
              </a:defRPr>
            </a:lvl1pPr>
            <a:lvl2pPr indent="-304800" lvl="1" marL="914400" algn="l">
              <a:lnSpc>
                <a:spcPct val="90000"/>
              </a:lnSpc>
              <a:spcBef>
                <a:spcPts val="500"/>
              </a:spcBef>
              <a:spcAft>
                <a:spcPts val="0"/>
              </a:spcAft>
              <a:buClr>
                <a:schemeClr val="lt1"/>
              </a:buClr>
              <a:buSzPts val="1200"/>
              <a:buChar char="•"/>
              <a:defRPr b="0" i="0" sz="1200">
                <a:solidFill>
                  <a:schemeClr val="lt1"/>
                </a:solidFill>
                <a:latin typeface="Libre Baskerville"/>
                <a:ea typeface="Libre Baskerville"/>
                <a:cs typeface="Libre Baskerville"/>
                <a:sym typeface="Libre Baskerville"/>
              </a:defRPr>
            </a:lvl2pPr>
            <a:lvl3pPr indent="-304800" lvl="2" marL="1371600" algn="l">
              <a:lnSpc>
                <a:spcPct val="90000"/>
              </a:lnSpc>
              <a:spcBef>
                <a:spcPts val="500"/>
              </a:spcBef>
              <a:spcAft>
                <a:spcPts val="0"/>
              </a:spcAft>
              <a:buClr>
                <a:schemeClr val="lt1"/>
              </a:buClr>
              <a:buSzPts val="1200"/>
              <a:buChar char="•"/>
              <a:defRPr b="0" i="0" sz="1200">
                <a:solidFill>
                  <a:schemeClr val="lt1"/>
                </a:solidFill>
                <a:latin typeface="Libre Baskerville"/>
                <a:ea typeface="Libre Baskerville"/>
                <a:cs typeface="Libre Baskerville"/>
                <a:sym typeface="Libre Baskerville"/>
              </a:defRPr>
            </a:lvl3pPr>
            <a:lvl4pPr indent="-304800" lvl="3" marL="1828800" algn="l">
              <a:lnSpc>
                <a:spcPct val="90000"/>
              </a:lnSpc>
              <a:spcBef>
                <a:spcPts val="500"/>
              </a:spcBef>
              <a:spcAft>
                <a:spcPts val="0"/>
              </a:spcAft>
              <a:buClr>
                <a:schemeClr val="lt1"/>
              </a:buClr>
              <a:buSzPts val="1200"/>
              <a:buChar char="•"/>
              <a:defRPr b="0" i="0" sz="1200">
                <a:solidFill>
                  <a:schemeClr val="lt1"/>
                </a:solidFill>
                <a:latin typeface="Libre Baskerville"/>
                <a:ea typeface="Libre Baskerville"/>
                <a:cs typeface="Libre Baskerville"/>
                <a:sym typeface="Libre Baskerville"/>
              </a:defRPr>
            </a:lvl4pPr>
            <a:lvl5pPr indent="-304800" lvl="4" marL="2286000" algn="l">
              <a:lnSpc>
                <a:spcPct val="90000"/>
              </a:lnSpc>
              <a:spcBef>
                <a:spcPts val="500"/>
              </a:spcBef>
              <a:spcAft>
                <a:spcPts val="0"/>
              </a:spcAft>
              <a:buClr>
                <a:schemeClr val="lt1"/>
              </a:buClr>
              <a:buSzPts val="1200"/>
              <a:buChar char="•"/>
              <a:defRPr b="0" i="0" sz="1200">
                <a:solidFill>
                  <a:schemeClr val="lt1"/>
                </a:solidFill>
                <a:latin typeface="Libre Baskerville"/>
                <a:ea typeface="Libre Baskerville"/>
                <a:cs typeface="Libre Baskerville"/>
                <a:sym typeface="Libre Baskerville"/>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90" name="Google Shape;90;p15"/>
          <p:cNvSpPr txBox="1"/>
          <p:nvPr>
            <p:ph idx="12" type="sldNum"/>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indent="0" lvl="0" marL="0" algn="l">
              <a:spcBef>
                <a:spcPts val="0"/>
              </a:spcBef>
              <a:buNone/>
              <a:defRPr b="0" i="0" sz="1200" u="none" cap="none" strike="noStrike">
                <a:solidFill>
                  <a:schemeClr val="lt1"/>
                </a:solidFill>
                <a:latin typeface="Helvetica Neue"/>
                <a:ea typeface="Helvetica Neue"/>
                <a:cs typeface="Helvetica Neue"/>
                <a:sym typeface="Helvetica Neue"/>
              </a:defRPr>
            </a:lvl1pPr>
            <a:lvl2pPr indent="0" lvl="1" marL="0" algn="l">
              <a:spcBef>
                <a:spcPts val="0"/>
              </a:spcBef>
              <a:buNone/>
              <a:defRPr b="0" i="0" sz="1200" u="none" cap="none" strike="noStrike">
                <a:solidFill>
                  <a:schemeClr val="lt1"/>
                </a:solidFill>
                <a:latin typeface="Helvetica Neue"/>
                <a:ea typeface="Helvetica Neue"/>
                <a:cs typeface="Helvetica Neue"/>
                <a:sym typeface="Helvetica Neue"/>
              </a:defRPr>
            </a:lvl2pPr>
            <a:lvl3pPr indent="0" lvl="2" marL="0" algn="l">
              <a:spcBef>
                <a:spcPts val="0"/>
              </a:spcBef>
              <a:buNone/>
              <a:defRPr b="0" i="0" sz="1200" u="none" cap="none" strike="noStrike">
                <a:solidFill>
                  <a:schemeClr val="lt1"/>
                </a:solidFill>
                <a:latin typeface="Helvetica Neue"/>
                <a:ea typeface="Helvetica Neue"/>
                <a:cs typeface="Helvetica Neue"/>
                <a:sym typeface="Helvetica Neue"/>
              </a:defRPr>
            </a:lvl3pPr>
            <a:lvl4pPr indent="0" lvl="3" marL="0" algn="l">
              <a:spcBef>
                <a:spcPts val="0"/>
              </a:spcBef>
              <a:buNone/>
              <a:defRPr b="0" i="0" sz="1200" u="none" cap="none" strike="noStrike">
                <a:solidFill>
                  <a:schemeClr val="lt1"/>
                </a:solidFill>
                <a:latin typeface="Helvetica Neue"/>
                <a:ea typeface="Helvetica Neue"/>
                <a:cs typeface="Helvetica Neue"/>
                <a:sym typeface="Helvetica Neue"/>
              </a:defRPr>
            </a:lvl4pPr>
            <a:lvl5pPr indent="0" lvl="4" marL="0" algn="l">
              <a:spcBef>
                <a:spcPts val="0"/>
              </a:spcBef>
              <a:buNone/>
              <a:defRPr b="0" i="0" sz="1200" u="none" cap="none" strike="noStrike">
                <a:solidFill>
                  <a:schemeClr val="lt1"/>
                </a:solidFill>
                <a:latin typeface="Helvetica Neue"/>
                <a:ea typeface="Helvetica Neue"/>
                <a:cs typeface="Helvetica Neue"/>
                <a:sym typeface="Helvetica Neue"/>
              </a:defRPr>
            </a:lvl5pPr>
            <a:lvl6pPr indent="0" lvl="5" marL="0" algn="l">
              <a:spcBef>
                <a:spcPts val="0"/>
              </a:spcBef>
              <a:buNone/>
              <a:defRPr b="0" i="0" sz="1200" u="none" cap="none" strike="noStrike">
                <a:solidFill>
                  <a:schemeClr val="lt1"/>
                </a:solidFill>
                <a:latin typeface="Helvetica Neue"/>
                <a:ea typeface="Helvetica Neue"/>
                <a:cs typeface="Helvetica Neue"/>
                <a:sym typeface="Helvetica Neue"/>
              </a:defRPr>
            </a:lvl6pPr>
            <a:lvl7pPr indent="0" lvl="6" marL="0" algn="l">
              <a:spcBef>
                <a:spcPts val="0"/>
              </a:spcBef>
              <a:buNone/>
              <a:defRPr b="0" i="0" sz="1200" u="none" cap="none" strike="noStrike">
                <a:solidFill>
                  <a:schemeClr val="lt1"/>
                </a:solidFill>
                <a:latin typeface="Helvetica Neue"/>
                <a:ea typeface="Helvetica Neue"/>
                <a:cs typeface="Helvetica Neue"/>
                <a:sym typeface="Helvetica Neue"/>
              </a:defRPr>
            </a:lvl7pPr>
            <a:lvl8pPr indent="0" lvl="7" marL="0" algn="l">
              <a:spcBef>
                <a:spcPts val="0"/>
              </a:spcBef>
              <a:buNone/>
              <a:defRPr b="0" i="0" sz="1200" u="none" cap="none" strike="noStrike">
                <a:solidFill>
                  <a:schemeClr val="lt1"/>
                </a:solidFill>
                <a:latin typeface="Helvetica Neue"/>
                <a:ea typeface="Helvetica Neue"/>
                <a:cs typeface="Helvetica Neue"/>
                <a:sym typeface="Helvetica Neue"/>
              </a:defRPr>
            </a:lvl8pPr>
            <a:lvl9pPr indent="0" lvl="8" marL="0" algn="l">
              <a:spcBef>
                <a:spcPts val="0"/>
              </a:spcBef>
              <a:buNone/>
              <a:defRPr b="0" i="0" sz="1200" u="none" cap="none" strike="noStrike">
                <a:solidFill>
                  <a:schemeClr val="lt1"/>
                </a:solidFill>
                <a:latin typeface="Helvetica Neue"/>
                <a:ea typeface="Helvetica Neue"/>
                <a:cs typeface="Helvetica Neue"/>
                <a:sym typeface="Helvetica Neue"/>
              </a:defRPr>
            </a:lvl9pPr>
          </a:lstStyle>
          <a:p>
            <a:pPr indent="0" lvl="0" marL="0" rtl="0" algn="l">
              <a:spcBef>
                <a:spcPts val="0"/>
              </a:spcBef>
              <a:spcAft>
                <a:spcPts val="0"/>
              </a:spcAft>
              <a:buNone/>
            </a:pPr>
            <a:fld id="{00000000-1234-1234-1234-123412341234}" type="slidenum">
              <a:rPr lang="en-US"/>
              <a:t>‹#›</a:t>
            </a:fld>
            <a:endParaRPr/>
          </a:p>
        </p:txBody>
      </p:sp>
      <p:pic>
        <p:nvPicPr>
          <p:cNvPr id="91" name="Google Shape;91;p15"/>
          <p:cNvPicPr preferRelativeResize="0"/>
          <p:nvPr/>
        </p:nvPicPr>
        <p:blipFill rotWithShape="1">
          <a:blip r:embed="rId2">
            <a:alphaModFix/>
          </a:blip>
          <a:srcRect b="0" l="0" r="0" t="0"/>
          <a:stretch/>
        </p:blipFill>
        <p:spPr>
          <a:xfrm>
            <a:off x="9623852" y="6258506"/>
            <a:ext cx="1729946" cy="406255"/>
          </a:xfrm>
          <a:prstGeom prst="rect">
            <a:avLst/>
          </a:prstGeom>
          <a:noFill/>
          <a:ln>
            <a:noFill/>
          </a:ln>
        </p:spPr>
      </p:pic>
    </p:spTree>
  </p:cSld>
  <p:clrMapOvr>
    <a:masterClrMapping/>
  </p:clrMapOvr>
</p:sldLayout>
</file>

<file path=ppt/slideLayouts/slideLayout1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2_Title and Content">
  <p:cSld name="2_Title and Content">
    <p:bg>
      <p:bgPr>
        <a:gradFill>
          <a:gsLst>
            <a:gs pos="0">
              <a:srgbClr val="DA4E1F"/>
            </a:gs>
            <a:gs pos="78000">
              <a:srgbClr val="6E2A1D"/>
            </a:gs>
            <a:gs pos="100000">
              <a:srgbClr val="6E2A1D"/>
            </a:gs>
          </a:gsLst>
          <a:lin ang="5400000" scaled="0"/>
        </a:gradFill>
      </p:bgPr>
    </p:bg>
    <p:spTree>
      <p:nvGrpSpPr>
        <p:cNvPr id="92" name="Shape 92"/>
        <p:cNvGrpSpPr/>
        <p:nvPr/>
      </p:nvGrpSpPr>
      <p:grpSpPr>
        <a:xfrm>
          <a:off x="0" y="0"/>
          <a:ext cx="0" cy="0"/>
          <a:chOff x="0" y="0"/>
          <a:chExt cx="0" cy="0"/>
        </a:xfrm>
      </p:grpSpPr>
      <p:sp>
        <p:nvSpPr>
          <p:cNvPr id="93" name="Google Shape;93;p16"/>
          <p:cNvSpPr txBox="1"/>
          <p:nvPr>
            <p:ph type="title"/>
          </p:nvPr>
        </p:nvSpPr>
        <p:spPr>
          <a:xfrm>
            <a:off x="838200" y="365125"/>
            <a:ext cx="10515600" cy="67284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lt1"/>
              </a:buClr>
              <a:buSzPts val="2400"/>
              <a:buFont typeface="Helvetica Neue"/>
              <a:buNone/>
              <a:defRPr b="0" i="0" sz="2400">
                <a:solidFill>
                  <a:schemeClr val="lt1"/>
                </a:solidFill>
                <a:latin typeface="Helvetica Neue"/>
                <a:ea typeface="Helvetica Neue"/>
                <a:cs typeface="Helvetica Neue"/>
                <a:sym typeface="Helvetica Neu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94" name="Google Shape;94;p16"/>
          <p:cNvSpPr txBox="1"/>
          <p:nvPr>
            <p:ph idx="1" type="body"/>
          </p:nvPr>
        </p:nvSpPr>
        <p:spPr>
          <a:xfrm>
            <a:off x="838200" y="1181513"/>
            <a:ext cx="10515600" cy="4995450"/>
          </a:xfrm>
          <a:prstGeom prst="rect">
            <a:avLst/>
          </a:prstGeom>
          <a:noFill/>
          <a:ln>
            <a:noFill/>
          </a:ln>
        </p:spPr>
        <p:txBody>
          <a:bodyPr anchorCtr="0" anchor="t" bIns="45700" lIns="91425" spcFirstLastPara="1" rIns="91425" wrap="square" tIns="45700">
            <a:normAutofit/>
          </a:bodyPr>
          <a:lstStyle>
            <a:lvl1pPr indent="-304800" lvl="0" marL="457200" algn="l">
              <a:lnSpc>
                <a:spcPct val="90000"/>
              </a:lnSpc>
              <a:spcBef>
                <a:spcPts val="1000"/>
              </a:spcBef>
              <a:spcAft>
                <a:spcPts val="0"/>
              </a:spcAft>
              <a:buClr>
                <a:schemeClr val="lt1"/>
              </a:buClr>
              <a:buSzPts val="1200"/>
              <a:buChar char="•"/>
              <a:defRPr b="0" i="0" sz="1200">
                <a:solidFill>
                  <a:schemeClr val="lt1"/>
                </a:solidFill>
                <a:latin typeface="Libre Baskerville"/>
                <a:ea typeface="Libre Baskerville"/>
                <a:cs typeface="Libre Baskerville"/>
                <a:sym typeface="Libre Baskerville"/>
              </a:defRPr>
            </a:lvl1pPr>
            <a:lvl2pPr indent="-304800" lvl="1" marL="914400" algn="l">
              <a:lnSpc>
                <a:spcPct val="90000"/>
              </a:lnSpc>
              <a:spcBef>
                <a:spcPts val="500"/>
              </a:spcBef>
              <a:spcAft>
                <a:spcPts val="0"/>
              </a:spcAft>
              <a:buClr>
                <a:schemeClr val="lt1"/>
              </a:buClr>
              <a:buSzPts val="1200"/>
              <a:buChar char="•"/>
              <a:defRPr b="0" i="0" sz="1200">
                <a:solidFill>
                  <a:schemeClr val="lt1"/>
                </a:solidFill>
                <a:latin typeface="Libre Baskerville"/>
                <a:ea typeface="Libre Baskerville"/>
                <a:cs typeface="Libre Baskerville"/>
                <a:sym typeface="Libre Baskerville"/>
              </a:defRPr>
            </a:lvl2pPr>
            <a:lvl3pPr indent="-304800" lvl="2" marL="1371600" algn="l">
              <a:lnSpc>
                <a:spcPct val="90000"/>
              </a:lnSpc>
              <a:spcBef>
                <a:spcPts val="500"/>
              </a:spcBef>
              <a:spcAft>
                <a:spcPts val="0"/>
              </a:spcAft>
              <a:buClr>
                <a:schemeClr val="lt1"/>
              </a:buClr>
              <a:buSzPts val="1200"/>
              <a:buChar char="•"/>
              <a:defRPr b="0" i="0" sz="1200">
                <a:solidFill>
                  <a:schemeClr val="lt1"/>
                </a:solidFill>
                <a:latin typeface="Libre Baskerville"/>
                <a:ea typeface="Libre Baskerville"/>
                <a:cs typeface="Libre Baskerville"/>
                <a:sym typeface="Libre Baskerville"/>
              </a:defRPr>
            </a:lvl3pPr>
            <a:lvl4pPr indent="-304800" lvl="3" marL="1828800" algn="l">
              <a:lnSpc>
                <a:spcPct val="90000"/>
              </a:lnSpc>
              <a:spcBef>
                <a:spcPts val="500"/>
              </a:spcBef>
              <a:spcAft>
                <a:spcPts val="0"/>
              </a:spcAft>
              <a:buClr>
                <a:schemeClr val="lt1"/>
              </a:buClr>
              <a:buSzPts val="1200"/>
              <a:buChar char="•"/>
              <a:defRPr b="0" i="0" sz="1200">
                <a:solidFill>
                  <a:schemeClr val="lt1"/>
                </a:solidFill>
                <a:latin typeface="Libre Baskerville"/>
                <a:ea typeface="Libre Baskerville"/>
                <a:cs typeface="Libre Baskerville"/>
                <a:sym typeface="Libre Baskerville"/>
              </a:defRPr>
            </a:lvl4pPr>
            <a:lvl5pPr indent="-304800" lvl="4" marL="2286000" algn="l">
              <a:lnSpc>
                <a:spcPct val="90000"/>
              </a:lnSpc>
              <a:spcBef>
                <a:spcPts val="500"/>
              </a:spcBef>
              <a:spcAft>
                <a:spcPts val="0"/>
              </a:spcAft>
              <a:buClr>
                <a:schemeClr val="lt1"/>
              </a:buClr>
              <a:buSzPts val="1200"/>
              <a:buChar char="•"/>
              <a:defRPr b="0" i="0" sz="1200">
                <a:solidFill>
                  <a:schemeClr val="lt1"/>
                </a:solidFill>
                <a:latin typeface="Libre Baskerville"/>
                <a:ea typeface="Libre Baskerville"/>
                <a:cs typeface="Libre Baskerville"/>
                <a:sym typeface="Libre Baskerville"/>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95" name="Google Shape;95;p16"/>
          <p:cNvSpPr txBox="1"/>
          <p:nvPr>
            <p:ph idx="12" type="sldNum"/>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indent="0" lvl="0" marL="0" algn="l">
              <a:spcBef>
                <a:spcPts val="0"/>
              </a:spcBef>
              <a:buNone/>
              <a:defRPr b="0" i="0" sz="1200" u="none" cap="none" strike="noStrike">
                <a:solidFill>
                  <a:schemeClr val="lt1"/>
                </a:solidFill>
                <a:latin typeface="Helvetica Neue"/>
                <a:ea typeface="Helvetica Neue"/>
                <a:cs typeface="Helvetica Neue"/>
                <a:sym typeface="Helvetica Neue"/>
              </a:defRPr>
            </a:lvl1pPr>
            <a:lvl2pPr indent="0" lvl="1" marL="0" algn="l">
              <a:spcBef>
                <a:spcPts val="0"/>
              </a:spcBef>
              <a:buNone/>
              <a:defRPr b="0" i="0" sz="1200" u="none" cap="none" strike="noStrike">
                <a:solidFill>
                  <a:schemeClr val="lt1"/>
                </a:solidFill>
                <a:latin typeface="Helvetica Neue"/>
                <a:ea typeface="Helvetica Neue"/>
                <a:cs typeface="Helvetica Neue"/>
                <a:sym typeface="Helvetica Neue"/>
              </a:defRPr>
            </a:lvl2pPr>
            <a:lvl3pPr indent="0" lvl="2" marL="0" algn="l">
              <a:spcBef>
                <a:spcPts val="0"/>
              </a:spcBef>
              <a:buNone/>
              <a:defRPr b="0" i="0" sz="1200" u="none" cap="none" strike="noStrike">
                <a:solidFill>
                  <a:schemeClr val="lt1"/>
                </a:solidFill>
                <a:latin typeface="Helvetica Neue"/>
                <a:ea typeface="Helvetica Neue"/>
                <a:cs typeface="Helvetica Neue"/>
                <a:sym typeface="Helvetica Neue"/>
              </a:defRPr>
            </a:lvl3pPr>
            <a:lvl4pPr indent="0" lvl="3" marL="0" algn="l">
              <a:spcBef>
                <a:spcPts val="0"/>
              </a:spcBef>
              <a:buNone/>
              <a:defRPr b="0" i="0" sz="1200" u="none" cap="none" strike="noStrike">
                <a:solidFill>
                  <a:schemeClr val="lt1"/>
                </a:solidFill>
                <a:latin typeface="Helvetica Neue"/>
                <a:ea typeface="Helvetica Neue"/>
                <a:cs typeface="Helvetica Neue"/>
                <a:sym typeface="Helvetica Neue"/>
              </a:defRPr>
            </a:lvl4pPr>
            <a:lvl5pPr indent="0" lvl="4" marL="0" algn="l">
              <a:spcBef>
                <a:spcPts val="0"/>
              </a:spcBef>
              <a:buNone/>
              <a:defRPr b="0" i="0" sz="1200" u="none" cap="none" strike="noStrike">
                <a:solidFill>
                  <a:schemeClr val="lt1"/>
                </a:solidFill>
                <a:latin typeface="Helvetica Neue"/>
                <a:ea typeface="Helvetica Neue"/>
                <a:cs typeface="Helvetica Neue"/>
                <a:sym typeface="Helvetica Neue"/>
              </a:defRPr>
            </a:lvl5pPr>
            <a:lvl6pPr indent="0" lvl="5" marL="0" algn="l">
              <a:spcBef>
                <a:spcPts val="0"/>
              </a:spcBef>
              <a:buNone/>
              <a:defRPr b="0" i="0" sz="1200" u="none" cap="none" strike="noStrike">
                <a:solidFill>
                  <a:schemeClr val="lt1"/>
                </a:solidFill>
                <a:latin typeface="Helvetica Neue"/>
                <a:ea typeface="Helvetica Neue"/>
                <a:cs typeface="Helvetica Neue"/>
                <a:sym typeface="Helvetica Neue"/>
              </a:defRPr>
            </a:lvl6pPr>
            <a:lvl7pPr indent="0" lvl="6" marL="0" algn="l">
              <a:spcBef>
                <a:spcPts val="0"/>
              </a:spcBef>
              <a:buNone/>
              <a:defRPr b="0" i="0" sz="1200" u="none" cap="none" strike="noStrike">
                <a:solidFill>
                  <a:schemeClr val="lt1"/>
                </a:solidFill>
                <a:latin typeface="Helvetica Neue"/>
                <a:ea typeface="Helvetica Neue"/>
                <a:cs typeface="Helvetica Neue"/>
                <a:sym typeface="Helvetica Neue"/>
              </a:defRPr>
            </a:lvl7pPr>
            <a:lvl8pPr indent="0" lvl="7" marL="0" algn="l">
              <a:spcBef>
                <a:spcPts val="0"/>
              </a:spcBef>
              <a:buNone/>
              <a:defRPr b="0" i="0" sz="1200" u="none" cap="none" strike="noStrike">
                <a:solidFill>
                  <a:schemeClr val="lt1"/>
                </a:solidFill>
                <a:latin typeface="Helvetica Neue"/>
                <a:ea typeface="Helvetica Neue"/>
                <a:cs typeface="Helvetica Neue"/>
                <a:sym typeface="Helvetica Neue"/>
              </a:defRPr>
            </a:lvl8pPr>
            <a:lvl9pPr indent="0" lvl="8" marL="0" algn="l">
              <a:spcBef>
                <a:spcPts val="0"/>
              </a:spcBef>
              <a:buNone/>
              <a:defRPr b="0" i="0" sz="1200" u="none" cap="none" strike="noStrike">
                <a:solidFill>
                  <a:schemeClr val="lt1"/>
                </a:solidFill>
                <a:latin typeface="Helvetica Neue"/>
                <a:ea typeface="Helvetica Neue"/>
                <a:cs typeface="Helvetica Neue"/>
                <a:sym typeface="Helvetica Neue"/>
              </a:defRPr>
            </a:lvl9pPr>
          </a:lstStyle>
          <a:p>
            <a:pPr indent="0" lvl="0" marL="0" rtl="0" algn="l">
              <a:spcBef>
                <a:spcPts val="0"/>
              </a:spcBef>
              <a:spcAft>
                <a:spcPts val="0"/>
              </a:spcAft>
              <a:buNone/>
            </a:pPr>
            <a:fld id="{00000000-1234-1234-1234-123412341234}" type="slidenum">
              <a:rPr lang="en-US"/>
              <a:t>‹#›</a:t>
            </a:fld>
            <a:endParaRPr/>
          </a:p>
        </p:txBody>
      </p:sp>
      <p:pic>
        <p:nvPicPr>
          <p:cNvPr id="96" name="Google Shape;96;p16"/>
          <p:cNvPicPr preferRelativeResize="0"/>
          <p:nvPr/>
        </p:nvPicPr>
        <p:blipFill rotWithShape="1">
          <a:blip r:embed="rId2">
            <a:alphaModFix/>
          </a:blip>
          <a:srcRect b="0" l="0" r="0" t="0"/>
          <a:stretch/>
        </p:blipFill>
        <p:spPr>
          <a:xfrm>
            <a:off x="9623852" y="6258506"/>
            <a:ext cx="1729946" cy="406255"/>
          </a:xfrm>
          <a:prstGeom prst="rect">
            <a:avLst/>
          </a:prstGeom>
          <a:noFill/>
          <a:ln>
            <a:noFill/>
          </a:ln>
        </p:spPr>
      </p:pic>
    </p:spTree>
  </p:cSld>
  <p:clrMapOvr>
    <a:masterClrMapping/>
  </p:clrMapOvr>
</p:sldLayout>
</file>

<file path=ppt/slideLayouts/slideLayout1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3_Title and Content">
  <p:cSld name="3_Title and Content">
    <p:bg>
      <p:bgPr>
        <a:gradFill>
          <a:gsLst>
            <a:gs pos="0">
              <a:srgbClr val="88BB4A"/>
            </a:gs>
            <a:gs pos="78000">
              <a:srgbClr val="4E662C"/>
            </a:gs>
            <a:gs pos="100000">
              <a:srgbClr val="4E662C"/>
            </a:gs>
          </a:gsLst>
          <a:lin ang="5400000" scaled="0"/>
        </a:gradFill>
      </p:bgPr>
    </p:bg>
    <p:spTree>
      <p:nvGrpSpPr>
        <p:cNvPr id="97" name="Shape 97"/>
        <p:cNvGrpSpPr/>
        <p:nvPr/>
      </p:nvGrpSpPr>
      <p:grpSpPr>
        <a:xfrm>
          <a:off x="0" y="0"/>
          <a:ext cx="0" cy="0"/>
          <a:chOff x="0" y="0"/>
          <a:chExt cx="0" cy="0"/>
        </a:xfrm>
      </p:grpSpPr>
      <p:sp>
        <p:nvSpPr>
          <p:cNvPr id="98" name="Google Shape;98;p17"/>
          <p:cNvSpPr txBox="1"/>
          <p:nvPr>
            <p:ph type="title"/>
          </p:nvPr>
        </p:nvSpPr>
        <p:spPr>
          <a:xfrm>
            <a:off x="838200" y="365125"/>
            <a:ext cx="10515600" cy="67284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lt1"/>
              </a:buClr>
              <a:buSzPts val="2400"/>
              <a:buFont typeface="Helvetica Neue"/>
              <a:buNone/>
              <a:defRPr b="0" i="0" sz="2400">
                <a:solidFill>
                  <a:schemeClr val="lt1"/>
                </a:solidFill>
                <a:latin typeface="Helvetica Neue"/>
                <a:ea typeface="Helvetica Neue"/>
                <a:cs typeface="Helvetica Neue"/>
                <a:sym typeface="Helvetica Neu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99" name="Google Shape;99;p17"/>
          <p:cNvSpPr txBox="1"/>
          <p:nvPr>
            <p:ph idx="1" type="body"/>
          </p:nvPr>
        </p:nvSpPr>
        <p:spPr>
          <a:xfrm>
            <a:off x="838200" y="1181513"/>
            <a:ext cx="10515600" cy="4995450"/>
          </a:xfrm>
          <a:prstGeom prst="rect">
            <a:avLst/>
          </a:prstGeom>
          <a:noFill/>
          <a:ln>
            <a:noFill/>
          </a:ln>
        </p:spPr>
        <p:txBody>
          <a:bodyPr anchorCtr="0" anchor="t" bIns="45700" lIns="91425" spcFirstLastPara="1" rIns="91425" wrap="square" tIns="45700">
            <a:normAutofit/>
          </a:bodyPr>
          <a:lstStyle>
            <a:lvl1pPr indent="-304800" lvl="0" marL="457200" algn="l">
              <a:lnSpc>
                <a:spcPct val="90000"/>
              </a:lnSpc>
              <a:spcBef>
                <a:spcPts val="1000"/>
              </a:spcBef>
              <a:spcAft>
                <a:spcPts val="0"/>
              </a:spcAft>
              <a:buClr>
                <a:schemeClr val="lt1"/>
              </a:buClr>
              <a:buSzPts val="1200"/>
              <a:buChar char="•"/>
              <a:defRPr b="0" i="0" sz="1200">
                <a:solidFill>
                  <a:schemeClr val="lt1"/>
                </a:solidFill>
                <a:latin typeface="Libre Baskerville"/>
                <a:ea typeface="Libre Baskerville"/>
                <a:cs typeface="Libre Baskerville"/>
                <a:sym typeface="Libre Baskerville"/>
              </a:defRPr>
            </a:lvl1pPr>
            <a:lvl2pPr indent="-304800" lvl="1" marL="914400" algn="l">
              <a:lnSpc>
                <a:spcPct val="90000"/>
              </a:lnSpc>
              <a:spcBef>
                <a:spcPts val="500"/>
              </a:spcBef>
              <a:spcAft>
                <a:spcPts val="0"/>
              </a:spcAft>
              <a:buClr>
                <a:schemeClr val="lt1"/>
              </a:buClr>
              <a:buSzPts val="1200"/>
              <a:buChar char="•"/>
              <a:defRPr b="0" i="0" sz="1200">
                <a:solidFill>
                  <a:schemeClr val="lt1"/>
                </a:solidFill>
                <a:latin typeface="Libre Baskerville"/>
                <a:ea typeface="Libre Baskerville"/>
                <a:cs typeface="Libre Baskerville"/>
                <a:sym typeface="Libre Baskerville"/>
              </a:defRPr>
            </a:lvl2pPr>
            <a:lvl3pPr indent="-304800" lvl="2" marL="1371600" algn="l">
              <a:lnSpc>
                <a:spcPct val="90000"/>
              </a:lnSpc>
              <a:spcBef>
                <a:spcPts val="500"/>
              </a:spcBef>
              <a:spcAft>
                <a:spcPts val="0"/>
              </a:spcAft>
              <a:buClr>
                <a:schemeClr val="lt1"/>
              </a:buClr>
              <a:buSzPts val="1200"/>
              <a:buChar char="•"/>
              <a:defRPr b="0" i="0" sz="1200">
                <a:solidFill>
                  <a:schemeClr val="lt1"/>
                </a:solidFill>
                <a:latin typeface="Libre Baskerville"/>
                <a:ea typeface="Libre Baskerville"/>
                <a:cs typeface="Libre Baskerville"/>
                <a:sym typeface="Libre Baskerville"/>
              </a:defRPr>
            </a:lvl3pPr>
            <a:lvl4pPr indent="-304800" lvl="3" marL="1828800" algn="l">
              <a:lnSpc>
                <a:spcPct val="90000"/>
              </a:lnSpc>
              <a:spcBef>
                <a:spcPts val="500"/>
              </a:spcBef>
              <a:spcAft>
                <a:spcPts val="0"/>
              </a:spcAft>
              <a:buClr>
                <a:schemeClr val="lt1"/>
              </a:buClr>
              <a:buSzPts val="1200"/>
              <a:buChar char="•"/>
              <a:defRPr b="0" i="0" sz="1200">
                <a:solidFill>
                  <a:schemeClr val="lt1"/>
                </a:solidFill>
                <a:latin typeface="Libre Baskerville"/>
                <a:ea typeface="Libre Baskerville"/>
                <a:cs typeface="Libre Baskerville"/>
                <a:sym typeface="Libre Baskerville"/>
              </a:defRPr>
            </a:lvl4pPr>
            <a:lvl5pPr indent="-304800" lvl="4" marL="2286000" algn="l">
              <a:lnSpc>
                <a:spcPct val="90000"/>
              </a:lnSpc>
              <a:spcBef>
                <a:spcPts val="500"/>
              </a:spcBef>
              <a:spcAft>
                <a:spcPts val="0"/>
              </a:spcAft>
              <a:buClr>
                <a:schemeClr val="lt1"/>
              </a:buClr>
              <a:buSzPts val="1200"/>
              <a:buChar char="•"/>
              <a:defRPr b="0" i="0" sz="1200">
                <a:solidFill>
                  <a:schemeClr val="lt1"/>
                </a:solidFill>
                <a:latin typeface="Libre Baskerville"/>
                <a:ea typeface="Libre Baskerville"/>
                <a:cs typeface="Libre Baskerville"/>
                <a:sym typeface="Libre Baskerville"/>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100" name="Google Shape;100;p17"/>
          <p:cNvSpPr txBox="1"/>
          <p:nvPr>
            <p:ph idx="12" type="sldNum"/>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indent="0" lvl="0" marL="0" algn="l">
              <a:spcBef>
                <a:spcPts val="0"/>
              </a:spcBef>
              <a:buNone/>
              <a:defRPr b="0" i="0" sz="1200" u="none" cap="none" strike="noStrike">
                <a:solidFill>
                  <a:schemeClr val="lt1"/>
                </a:solidFill>
                <a:latin typeface="Helvetica Neue"/>
                <a:ea typeface="Helvetica Neue"/>
                <a:cs typeface="Helvetica Neue"/>
                <a:sym typeface="Helvetica Neue"/>
              </a:defRPr>
            </a:lvl1pPr>
            <a:lvl2pPr indent="0" lvl="1" marL="0" algn="l">
              <a:spcBef>
                <a:spcPts val="0"/>
              </a:spcBef>
              <a:buNone/>
              <a:defRPr b="0" i="0" sz="1200" u="none" cap="none" strike="noStrike">
                <a:solidFill>
                  <a:schemeClr val="lt1"/>
                </a:solidFill>
                <a:latin typeface="Helvetica Neue"/>
                <a:ea typeface="Helvetica Neue"/>
                <a:cs typeface="Helvetica Neue"/>
                <a:sym typeface="Helvetica Neue"/>
              </a:defRPr>
            </a:lvl2pPr>
            <a:lvl3pPr indent="0" lvl="2" marL="0" algn="l">
              <a:spcBef>
                <a:spcPts val="0"/>
              </a:spcBef>
              <a:buNone/>
              <a:defRPr b="0" i="0" sz="1200" u="none" cap="none" strike="noStrike">
                <a:solidFill>
                  <a:schemeClr val="lt1"/>
                </a:solidFill>
                <a:latin typeface="Helvetica Neue"/>
                <a:ea typeface="Helvetica Neue"/>
                <a:cs typeface="Helvetica Neue"/>
                <a:sym typeface="Helvetica Neue"/>
              </a:defRPr>
            </a:lvl3pPr>
            <a:lvl4pPr indent="0" lvl="3" marL="0" algn="l">
              <a:spcBef>
                <a:spcPts val="0"/>
              </a:spcBef>
              <a:buNone/>
              <a:defRPr b="0" i="0" sz="1200" u="none" cap="none" strike="noStrike">
                <a:solidFill>
                  <a:schemeClr val="lt1"/>
                </a:solidFill>
                <a:latin typeface="Helvetica Neue"/>
                <a:ea typeface="Helvetica Neue"/>
                <a:cs typeface="Helvetica Neue"/>
                <a:sym typeface="Helvetica Neue"/>
              </a:defRPr>
            </a:lvl4pPr>
            <a:lvl5pPr indent="0" lvl="4" marL="0" algn="l">
              <a:spcBef>
                <a:spcPts val="0"/>
              </a:spcBef>
              <a:buNone/>
              <a:defRPr b="0" i="0" sz="1200" u="none" cap="none" strike="noStrike">
                <a:solidFill>
                  <a:schemeClr val="lt1"/>
                </a:solidFill>
                <a:latin typeface="Helvetica Neue"/>
                <a:ea typeface="Helvetica Neue"/>
                <a:cs typeface="Helvetica Neue"/>
                <a:sym typeface="Helvetica Neue"/>
              </a:defRPr>
            </a:lvl5pPr>
            <a:lvl6pPr indent="0" lvl="5" marL="0" algn="l">
              <a:spcBef>
                <a:spcPts val="0"/>
              </a:spcBef>
              <a:buNone/>
              <a:defRPr b="0" i="0" sz="1200" u="none" cap="none" strike="noStrike">
                <a:solidFill>
                  <a:schemeClr val="lt1"/>
                </a:solidFill>
                <a:latin typeface="Helvetica Neue"/>
                <a:ea typeface="Helvetica Neue"/>
                <a:cs typeface="Helvetica Neue"/>
                <a:sym typeface="Helvetica Neue"/>
              </a:defRPr>
            </a:lvl6pPr>
            <a:lvl7pPr indent="0" lvl="6" marL="0" algn="l">
              <a:spcBef>
                <a:spcPts val="0"/>
              </a:spcBef>
              <a:buNone/>
              <a:defRPr b="0" i="0" sz="1200" u="none" cap="none" strike="noStrike">
                <a:solidFill>
                  <a:schemeClr val="lt1"/>
                </a:solidFill>
                <a:latin typeface="Helvetica Neue"/>
                <a:ea typeface="Helvetica Neue"/>
                <a:cs typeface="Helvetica Neue"/>
                <a:sym typeface="Helvetica Neue"/>
              </a:defRPr>
            </a:lvl7pPr>
            <a:lvl8pPr indent="0" lvl="7" marL="0" algn="l">
              <a:spcBef>
                <a:spcPts val="0"/>
              </a:spcBef>
              <a:buNone/>
              <a:defRPr b="0" i="0" sz="1200" u="none" cap="none" strike="noStrike">
                <a:solidFill>
                  <a:schemeClr val="lt1"/>
                </a:solidFill>
                <a:latin typeface="Helvetica Neue"/>
                <a:ea typeface="Helvetica Neue"/>
                <a:cs typeface="Helvetica Neue"/>
                <a:sym typeface="Helvetica Neue"/>
              </a:defRPr>
            </a:lvl8pPr>
            <a:lvl9pPr indent="0" lvl="8" marL="0" algn="l">
              <a:spcBef>
                <a:spcPts val="0"/>
              </a:spcBef>
              <a:buNone/>
              <a:defRPr b="0" i="0" sz="1200" u="none" cap="none" strike="noStrike">
                <a:solidFill>
                  <a:schemeClr val="lt1"/>
                </a:solidFill>
                <a:latin typeface="Helvetica Neue"/>
                <a:ea typeface="Helvetica Neue"/>
                <a:cs typeface="Helvetica Neue"/>
                <a:sym typeface="Helvetica Neue"/>
              </a:defRPr>
            </a:lvl9pPr>
          </a:lstStyle>
          <a:p>
            <a:pPr indent="0" lvl="0" marL="0" rtl="0" algn="l">
              <a:spcBef>
                <a:spcPts val="0"/>
              </a:spcBef>
              <a:spcAft>
                <a:spcPts val="0"/>
              </a:spcAft>
              <a:buNone/>
            </a:pPr>
            <a:fld id="{00000000-1234-1234-1234-123412341234}" type="slidenum">
              <a:rPr lang="en-US"/>
              <a:t>‹#›</a:t>
            </a:fld>
            <a:endParaRPr/>
          </a:p>
        </p:txBody>
      </p:sp>
      <p:pic>
        <p:nvPicPr>
          <p:cNvPr id="101" name="Google Shape;101;p17"/>
          <p:cNvPicPr preferRelativeResize="0"/>
          <p:nvPr/>
        </p:nvPicPr>
        <p:blipFill rotWithShape="1">
          <a:blip r:embed="rId2">
            <a:alphaModFix/>
          </a:blip>
          <a:srcRect b="0" l="0" r="0" t="0"/>
          <a:stretch/>
        </p:blipFill>
        <p:spPr>
          <a:xfrm>
            <a:off x="9623852" y="6258506"/>
            <a:ext cx="1729946" cy="406255"/>
          </a:xfrm>
          <a:prstGeom prst="rect">
            <a:avLst/>
          </a:prstGeom>
          <a:noFill/>
          <a:ln>
            <a:noFill/>
          </a:ln>
        </p:spPr>
      </p:pic>
    </p:spTree>
  </p:cSld>
  <p:clrMapOvr>
    <a:masterClrMapping/>
  </p:clrMapOvr>
</p:sldLayout>
</file>

<file path=ppt/slideLayouts/slideLayout1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4_Title and Content">
  <p:cSld name="4_Title and Content">
    <p:spTree>
      <p:nvGrpSpPr>
        <p:cNvPr id="102" name="Shape 102"/>
        <p:cNvGrpSpPr/>
        <p:nvPr/>
      </p:nvGrpSpPr>
      <p:grpSpPr>
        <a:xfrm>
          <a:off x="0" y="0"/>
          <a:ext cx="0" cy="0"/>
          <a:chOff x="0" y="0"/>
          <a:chExt cx="0" cy="0"/>
        </a:xfrm>
      </p:grpSpPr>
      <p:sp>
        <p:nvSpPr>
          <p:cNvPr id="103" name="Google Shape;103;p18"/>
          <p:cNvSpPr txBox="1"/>
          <p:nvPr>
            <p:ph type="title"/>
          </p:nvPr>
        </p:nvSpPr>
        <p:spPr>
          <a:xfrm>
            <a:off x="838200" y="365125"/>
            <a:ext cx="10515600" cy="67284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2400"/>
              <a:buFont typeface="Helvetica Neue"/>
              <a:buNone/>
              <a:defRPr b="0" i="0" sz="2400">
                <a:latin typeface="Helvetica Neue"/>
                <a:ea typeface="Helvetica Neue"/>
                <a:cs typeface="Helvetica Neue"/>
                <a:sym typeface="Helvetica Neu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04" name="Google Shape;104;p18"/>
          <p:cNvSpPr txBox="1"/>
          <p:nvPr>
            <p:ph idx="1" type="body"/>
          </p:nvPr>
        </p:nvSpPr>
        <p:spPr>
          <a:xfrm>
            <a:off x="838200" y="1181513"/>
            <a:ext cx="4038600" cy="4853710"/>
          </a:xfrm>
          <a:prstGeom prst="rect">
            <a:avLst/>
          </a:prstGeom>
          <a:noFill/>
          <a:ln>
            <a:noFill/>
          </a:ln>
        </p:spPr>
        <p:txBody>
          <a:bodyPr anchorCtr="0" anchor="t" bIns="45700" lIns="91425" spcFirstLastPara="1" rIns="91425" wrap="square" tIns="45700">
            <a:normAutofit/>
          </a:bodyPr>
          <a:lstStyle>
            <a:lvl1pPr indent="-317500" lvl="0" marL="457200" algn="l">
              <a:lnSpc>
                <a:spcPct val="90000"/>
              </a:lnSpc>
              <a:spcBef>
                <a:spcPts val="1000"/>
              </a:spcBef>
              <a:spcAft>
                <a:spcPts val="0"/>
              </a:spcAft>
              <a:buClr>
                <a:srgbClr val="DA4E1F"/>
              </a:buClr>
              <a:buSzPts val="1400"/>
              <a:buChar char="•"/>
              <a:defRPr b="0" i="0" sz="1400">
                <a:latin typeface="Libre Baskerville"/>
                <a:ea typeface="Libre Baskerville"/>
                <a:cs typeface="Libre Baskerville"/>
                <a:sym typeface="Libre Baskerville"/>
              </a:defRPr>
            </a:lvl1pPr>
            <a:lvl2pPr indent="-317500" lvl="1" marL="914400" algn="l">
              <a:lnSpc>
                <a:spcPct val="90000"/>
              </a:lnSpc>
              <a:spcBef>
                <a:spcPts val="500"/>
              </a:spcBef>
              <a:spcAft>
                <a:spcPts val="0"/>
              </a:spcAft>
              <a:buClr>
                <a:srgbClr val="DA4E1F"/>
              </a:buClr>
              <a:buSzPts val="1400"/>
              <a:buChar char="•"/>
              <a:defRPr b="0" i="0" sz="1400">
                <a:latin typeface="Libre Baskerville"/>
                <a:ea typeface="Libre Baskerville"/>
                <a:cs typeface="Libre Baskerville"/>
                <a:sym typeface="Libre Baskerville"/>
              </a:defRPr>
            </a:lvl2pPr>
            <a:lvl3pPr indent="-317500" lvl="2" marL="1371600" algn="l">
              <a:lnSpc>
                <a:spcPct val="90000"/>
              </a:lnSpc>
              <a:spcBef>
                <a:spcPts val="500"/>
              </a:spcBef>
              <a:spcAft>
                <a:spcPts val="0"/>
              </a:spcAft>
              <a:buClr>
                <a:srgbClr val="DA4E1F"/>
              </a:buClr>
              <a:buSzPts val="1400"/>
              <a:buChar char="•"/>
              <a:defRPr b="0" i="0" sz="1400">
                <a:latin typeface="Libre Baskerville"/>
                <a:ea typeface="Libre Baskerville"/>
                <a:cs typeface="Libre Baskerville"/>
                <a:sym typeface="Libre Baskerville"/>
              </a:defRPr>
            </a:lvl3pPr>
            <a:lvl4pPr indent="-317500" lvl="3" marL="1828800" algn="l">
              <a:lnSpc>
                <a:spcPct val="90000"/>
              </a:lnSpc>
              <a:spcBef>
                <a:spcPts val="500"/>
              </a:spcBef>
              <a:spcAft>
                <a:spcPts val="0"/>
              </a:spcAft>
              <a:buClr>
                <a:srgbClr val="DA4E1F"/>
              </a:buClr>
              <a:buSzPts val="1400"/>
              <a:buChar char="•"/>
              <a:defRPr b="0" i="0" sz="1400">
                <a:latin typeface="Libre Baskerville"/>
                <a:ea typeface="Libre Baskerville"/>
                <a:cs typeface="Libre Baskerville"/>
                <a:sym typeface="Libre Baskerville"/>
              </a:defRPr>
            </a:lvl4pPr>
            <a:lvl5pPr indent="-317500" lvl="4" marL="2286000" algn="l">
              <a:lnSpc>
                <a:spcPct val="90000"/>
              </a:lnSpc>
              <a:spcBef>
                <a:spcPts val="500"/>
              </a:spcBef>
              <a:spcAft>
                <a:spcPts val="0"/>
              </a:spcAft>
              <a:buClr>
                <a:srgbClr val="DA4E1F"/>
              </a:buClr>
              <a:buSzPts val="1400"/>
              <a:buChar char="•"/>
              <a:defRPr b="0" i="0" sz="1400">
                <a:latin typeface="Libre Baskerville"/>
                <a:ea typeface="Libre Baskerville"/>
                <a:cs typeface="Libre Baskerville"/>
                <a:sym typeface="Libre Baskerville"/>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105" name="Google Shape;105;p18"/>
          <p:cNvSpPr txBox="1"/>
          <p:nvPr>
            <p:ph idx="12" type="sldNum"/>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indent="0" lvl="0" marL="0" algn="l">
              <a:spcBef>
                <a:spcPts val="0"/>
              </a:spcBef>
              <a:buNone/>
              <a:defRPr b="0" i="0" sz="1200" u="none" cap="none" strike="noStrike">
                <a:solidFill>
                  <a:schemeClr val="dk1"/>
                </a:solidFill>
                <a:latin typeface="Helvetica Neue"/>
                <a:ea typeface="Helvetica Neue"/>
                <a:cs typeface="Helvetica Neue"/>
                <a:sym typeface="Helvetica Neue"/>
              </a:defRPr>
            </a:lvl1pPr>
            <a:lvl2pPr indent="0" lvl="1" marL="0" algn="l">
              <a:spcBef>
                <a:spcPts val="0"/>
              </a:spcBef>
              <a:buNone/>
              <a:defRPr b="0" i="0" sz="1200" u="none" cap="none" strike="noStrike">
                <a:solidFill>
                  <a:schemeClr val="dk1"/>
                </a:solidFill>
                <a:latin typeface="Helvetica Neue"/>
                <a:ea typeface="Helvetica Neue"/>
                <a:cs typeface="Helvetica Neue"/>
                <a:sym typeface="Helvetica Neue"/>
              </a:defRPr>
            </a:lvl2pPr>
            <a:lvl3pPr indent="0" lvl="2" marL="0" algn="l">
              <a:spcBef>
                <a:spcPts val="0"/>
              </a:spcBef>
              <a:buNone/>
              <a:defRPr b="0" i="0" sz="1200" u="none" cap="none" strike="noStrike">
                <a:solidFill>
                  <a:schemeClr val="dk1"/>
                </a:solidFill>
                <a:latin typeface="Helvetica Neue"/>
                <a:ea typeface="Helvetica Neue"/>
                <a:cs typeface="Helvetica Neue"/>
                <a:sym typeface="Helvetica Neue"/>
              </a:defRPr>
            </a:lvl3pPr>
            <a:lvl4pPr indent="0" lvl="3" marL="0" algn="l">
              <a:spcBef>
                <a:spcPts val="0"/>
              </a:spcBef>
              <a:buNone/>
              <a:defRPr b="0" i="0" sz="1200" u="none" cap="none" strike="noStrike">
                <a:solidFill>
                  <a:schemeClr val="dk1"/>
                </a:solidFill>
                <a:latin typeface="Helvetica Neue"/>
                <a:ea typeface="Helvetica Neue"/>
                <a:cs typeface="Helvetica Neue"/>
                <a:sym typeface="Helvetica Neue"/>
              </a:defRPr>
            </a:lvl4pPr>
            <a:lvl5pPr indent="0" lvl="4" marL="0" algn="l">
              <a:spcBef>
                <a:spcPts val="0"/>
              </a:spcBef>
              <a:buNone/>
              <a:defRPr b="0" i="0" sz="1200" u="none" cap="none" strike="noStrike">
                <a:solidFill>
                  <a:schemeClr val="dk1"/>
                </a:solidFill>
                <a:latin typeface="Helvetica Neue"/>
                <a:ea typeface="Helvetica Neue"/>
                <a:cs typeface="Helvetica Neue"/>
                <a:sym typeface="Helvetica Neue"/>
              </a:defRPr>
            </a:lvl5pPr>
            <a:lvl6pPr indent="0" lvl="5" marL="0" algn="l">
              <a:spcBef>
                <a:spcPts val="0"/>
              </a:spcBef>
              <a:buNone/>
              <a:defRPr b="0" i="0" sz="1200" u="none" cap="none" strike="noStrike">
                <a:solidFill>
                  <a:schemeClr val="dk1"/>
                </a:solidFill>
                <a:latin typeface="Helvetica Neue"/>
                <a:ea typeface="Helvetica Neue"/>
                <a:cs typeface="Helvetica Neue"/>
                <a:sym typeface="Helvetica Neue"/>
              </a:defRPr>
            </a:lvl6pPr>
            <a:lvl7pPr indent="0" lvl="6" marL="0" algn="l">
              <a:spcBef>
                <a:spcPts val="0"/>
              </a:spcBef>
              <a:buNone/>
              <a:defRPr b="0" i="0" sz="1200" u="none" cap="none" strike="noStrike">
                <a:solidFill>
                  <a:schemeClr val="dk1"/>
                </a:solidFill>
                <a:latin typeface="Helvetica Neue"/>
                <a:ea typeface="Helvetica Neue"/>
                <a:cs typeface="Helvetica Neue"/>
                <a:sym typeface="Helvetica Neue"/>
              </a:defRPr>
            </a:lvl7pPr>
            <a:lvl8pPr indent="0" lvl="7" marL="0" algn="l">
              <a:spcBef>
                <a:spcPts val="0"/>
              </a:spcBef>
              <a:buNone/>
              <a:defRPr b="0" i="0" sz="1200" u="none" cap="none" strike="noStrike">
                <a:solidFill>
                  <a:schemeClr val="dk1"/>
                </a:solidFill>
                <a:latin typeface="Helvetica Neue"/>
                <a:ea typeface="Helvetica Neue"/>
                <a:cs typeface="Helvetica Neue"/>
                <a:sym typeface="Helvetica Neue"/>
              </a:defRPr>
            </a:lvl8pPr>
            <a:lvl9pPr indent="0" lvl="8" marL="0" algn="l">
              <a:spcBef>
                <a:spcPts val="0"/>
              </a:spcBef>
              <a:buNone/>
              <a:defRPr b="0" i="0" sz="1200" u="none" cap="none" strike="noStrike">
                <a:solidFill>
                  <a:schemeClr val="dk1"/>
                </a:solidFill>
                <a:latin typeface="Helvetica Neue"/>
                <a:ea typeface="Helvetica Neue"/>
                <a:cs typeface="Helvetica Neue"/>
                <a:sym typeface="Helvetica Neue"/>
              </a:defRPr>
            </a:lvl9pPr>
          </a:lstStyle>
          <a:p>
            <a:pPr indent="0" lvl="0" marL="0" rtl="0" algn="l">
              <a:spcBef>
                <a:spcPts val="0"/>
              </a:spcBef>
              <a:spcAft>
                <a:spcPts val="0"/>
              </a:spcAft>
              <a:buNone/>
            </a:pPr>
            <a:fld id="{00000000-1234-1234-1234-123412341234}" type="slidenum">
              <a:rPr lang="en-US"/>
              <a:t>‹#›</a:t>
            </a:fld>
            <a:endParaRPr/>
          </a:p>
        </p:txBody>
      </p:sp>
      <p:pic>
        <p:nvPicPr>
          <p:cNvPr id="106" name="Google Shape;106;p18"/>
          <p:cNvPicPr preferRelativeResize="0"/>
          <p:nvPr/>
        </p:nvPicPr>
        <p:blipFill rotWithShape="1">
          <a:blip r:embed="rId2">
            <a:alphaModFix/>
          </a:blip>
          <a:srcRect b="0" l="0" r="0" t="0"/>
          <a:stretch/>
        </p:blipFill>
        <p:spPr>
          <a:xfrm>
            <a:off x="9623854" y="6256480"/>
            <a:ext cx="1729946" cy="406255"/>
          </a:xfrm>
          <a:prstGeom prst="rect">
            <a:avLst/>
          </a:prstGeom>
          <a:noFill/>
          <a:ln>
            <a:noFill/>
          </a:ln>
        </p:spPr>
      </p:pic>
      <p:cxnSp>
        <p:nvCxnSpPr>
          <p:cNvPr id="107" name="Google Shape;107;p18"/>
          <p:cNvCxnSpPr/>
          <p:nvPr/>
        </p:nvCxnSpPr>
        <p:spPr>
          <a:xfrm>
            <a:off x="-51240" y="6830290"/>
            <a:ext cx="12257988" cy="0"/>
          </a:xfrm>
          <a:prstGeom prst="straightConnector1">
            <a:avLst/>
          </a:prstGeom>
          <a:noFill/>
          <a:ln cap="flat" cmpd="sng" w="95250">
            <a:solidFill>
              <a:srgbClr val="DA4E1F"/>
            </a:solidFill>
            <a:prstDash val="solid"/>
            <a:miter lim="800000"/>
            <a:headEnd len="sm" w="sm" type="none"/>
            <a:tailEnd len="sm" w="sm" type="none"/>
          </a:ln>
        </p:spPr>
      </p:cxnSp>
      <p:sp>
        <p:nvSpPr>
          <p:cNvPr id="108" name="Google Shape;108;p18"/>
          <p:cNvSpPr/>
          <p:nvPr/>
        </p:nvSpPr>
        <p:spPr>
          <a:xfrm>
            <a:off x="5078894" y="1146784"/>
            <a:ext cx="7113105" cy="4888440"/>
          </a:xfrm>
          <a:prstGeom prst="rect">
            <a:avLst/>
          </a:prstGeom>
          <a:solidFill>
            <a:srgbClr val="D0CECE"/>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09" name="Google Shape;109;p18"/>
          <p:cNvSpPr txBox="1"/>
          <p:nvPr/>
        </p:nvSpPr>
        <p:spPr>
          <a:xfrm>
            <a:off x="7595684" y="3221672"/>
            <a:ext cx="2079523" cy="369332"/>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b="0" i="0" lang="en-US" sz="1800" u="none" cap="none" strike="noStrike">
                <a:solidFill>
                  <a:srgbClr val="FF0071"/>
                </a:solidFill>
                <a:latin typeface="Calibri"/>
                <a:ea typeface="Calibri"/>
                <a:cs typeface="Calibri"/>
                <a:sym typeface="Calibri"/>
              </a:rPr>
              <a:t>Add Image Here</a:t>
            </a:r>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Image and Content">
  <p:cSld name="Title, Image and Content">
    <p:spTree>
      <p:nvGrpSpPr>
        <p:cNvPr id="110" name="Shape 110"/>
        <p:cNvGrpSpPr/>
        <p:nvPr/>
      </p:nvGrpSpPr>
      <p:grpSpPr>
        <a:xfrm>
          <a:off x="0" y="0"/>
          <a:ext cx="0" cy="0"/>
          <a:chOff x="0" y="0"/>
          <a:chExt cx="0" cy="0"/>
        </a:xfrm>
      </p:grpSpPr>
      <p:sp>
        <p:nvSpPr>
          <p:cNvPr id="111" name="Google Shape;111;p19"/>
          <p:cNvSpPr txBox="1"/>
          <p:nvPr>
            <p:ph idx="12" type="sldNum"/>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indent="0" lvl="0" marL="0" algn="l">
              <a:spcBef>
                <a:spcPts val="0"/>
              </a:spcBef>
              <a:buNone/>
              <a:defRPr b="0" i="0" sz="1200" u="none" cap="none" strike="noStrike">
                <a:solidFill>
                  <a:srgbClr val="888888"/>
                </a:solidFill>
                <a:latin typeface="Calibri"/>
                <a:ea typeface="Calibri"/>
                <a:cs typeface="Calibri"/>
                <a:sym typeface="Calibri"/>
              </a:defRPr>
            </a:lvl1pPr>
            <a:lvl2pPr indent="0" lvl="1" marL="0" algn="l">
              <a:spcBef>
                <a:spcPts val="0"/>
              </a:spcBef>
              <a:buNone/>
              <a:defRPr b="0" i="0" sz="1200" u="none" cap="none" strike="noStrike">
                <a:solidFill>
                  <a:srgbClr val="888888"/>
                </a:solidFill>
                <a:latin typeface="Calibri"/>
                <a:ea typeface="Calibri"/>
                <a:cs typeface="Calibri"/>
                <a:sym typeface="Calibri"/>
              </a:defRPr>
            </a:lvl2pPr>
            <a:lvl3pPr indent="0" lvl="2" marL="0" algn="l">
              <a:spcBef>
                <a:spcPts val="0"/>
              </a:spcBef>
              <a:buNone/>
              <a:defRPr b="0" i="0" sz="1200" u="none" cap="none" strike="noStrike">
                <a:solidFill>
                  <a:srgbClr val="888888"/>
                </a:solidFill>
                <a:latin typeface="Calibri"/>
                <a:ea typeface="Calibri"/>
                <a:cs typeface="Calibri"/>
                <a:sym typeface="Calibri"/>
              </a:defRPr>
            </a:lvl3pPr>
            <a:lvl4pPr indent="0" lvl="3" marL="0" algn="l">
              <a:spcBef>
                <a:spcPts val="0"/>
              </a:spcBef>
              <a:buNone/>
              <a:defRPr b="0" i="0" sz="1200" u="none" cap="none" strike="noStrike">
                <a:solidFill>
                  <a:srgbClr val="888888"/>
                </a:solidFill>
                <a:latin typeface="Calibri"/>
                <a:ea typeface="Calibri"/>
                <a:cs typeface="Calibri"/>
                <a:sym typeface="Calibri"/>
              </a:defRPr>
            </a:lvl4pPr>
            <a:lvl5pPr indent="0" lvl="4" marL="0" algn="l">
              <a:spcBef>
                <a:spcPts val="0"/>
              </a:spcBef>
              <a:buNone/>
              <a:defRPr b="0" i="0" sz="1200" u="none" cap="none" strike="noStrike">
                <a:solidFill>
                  <a:srgbClr val="888888"/>
                </a:solidFill>
                <a:latin typeface="Calibri"/>
                <a:ea typeface="Calibri"/>
                <a:cs typeface="Calibri"/>
                <a:sym typeface="Calibri"/>
              </a:defRPr>
            </a:lvl5pPr>
            <a:lvl6pPr indent="0" lvl="5" marL="0" algn="l">
              <a:spcBef>
                <a:spcPts val="0"/>
              </a:spcBef>
              <a:buNone/>
              <a:defRPr b="0" i="0" sz="1200" u="none" cap="none" strike="noStrike">
                <a:solidFill>
                  <a:srgbClr val="888888"/>
                </a:solidFill>
                <a:latin typeface="Calibri"/>
                <a:ea typeface="Calibri"/>
                <a:cs typeface="Calibri"/>
                <a:sym typeface="Calibri"/>
              </a:defRPr>
            </a:lvl6pPr>
            <a:lvl7pPr indent="0" lvl="6" marL="0" algn="l">
              <a:spcBef>
                <a:spcPts val="0"/>
              </a:spcBef>
              <a:buNone/>
              <a:defRPr b="0" i="0" sz="1200" u="none" cap="none" strike="noStrike">
                <a:solidFill>
                  <a:srgbClr val="888888"/>
                </a:solidFill>
                <a:latin typeface="Calibri"/>
                <a:ea typeface="Calibri"/>
                <a:cs typeface="Calibri"/>
                <a:sym typeface="Calibri"/>
              </a:defRPr>
            </a:lvl7pPr>
            <a:lvl8pPr indent="0" lvl="7" marL="0" algn="l">
              <a:spcBef>
                <a:spcPts val="0"/>
              </a:spcBef>
              <a:buNone/>
              <a:defRPr b="0" i="0" sz="1200" u="none" cap="none" strike="noStrike">
                <a:solidFill>
                  <a:srgbClr val="888888"/>
                </a:solidFill>
                <a:latin typeface="Calibri"/>
                <a:ea typeface="Calibri"/>
                <a:cs typeface="Calibri"/>
                <a:sym typeface="Calibri"/>
              </a:defRPr>
            </a:lvl8pPr>
            <a:lvl9pPr indent="0" lvl="8" marL="0" algn="l">
              <a:spcBef>
                <a:spcPts val="0"/>
              </a:spcBef>
              <a:buNone/>
              <a:defRPr b="0" i="0" sz="1200" u="none" cap="none" strike="noStrike">
                <a:solidFill>
                  <a:srgbClr val="888888"/>
                </a:solidFill>
                <a:latin typeface="Calibri"/>
                <a:ea typeface="Calibri"/>
                <a:cs typeface="Calibri"/>
                <a:sym typeface="Calibri"/>
              </a:defRPr>
            </a:lvl9pPr>
          </a:lstStyle>
          <a:p>
            <a:pPr indent="0" lvl="0" marL="0" rtl="0" algn="l">
              <a:spcBef>
                <a:spcPts val="0"/>
              </a:spcBef>
              <a:spcAft>
                <a:spcPts val="0"/>
              </a:spcAft>
              <a:buNone/>
            </a:pPr>
            <a:fld id="{00000000-1234-1234-1234-123412341234}" type="slidenum">
              <a:rPr lang="en-US"/>
              <a:t>‹#›</a:t>
            </a:fld>
            <a:endParaRPr/>
          </a:p>
        </p:txBody>
      </p:sp>
      <p:sp>
        <p:nvSpPr>
          <p:cNvPr id="112" name="Google Shape;112;p19"/>
          <p:cNvSpPr txBox="1"/>
          <p:nvPr>
            <p:ph type="title"/>
          </p:nvPr>
        </p:nvSpPr>
        <p:spPr>
          <a:xfrm>
            <a:off x="838200" y="365125"/>
            <a:ext cx="10515600" cy="67284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2400"/>
              <a:buFont typeface="Helvetica Neue"/>
              <a:buNone/>
              <a:defRPr b="0" i="0" sz="2400">
                <a:latin typeface="Helvetica Neue"/>
                <a:ea typeface="Helvetica Neue"/>
                <a:cs typeface="Helvetica Neue"/>
                <a:sym typeface="Helvetica Neu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pic>
        <p:nvPicPr>
          <p:cNvPr id="113" name="Google Shape;113;p19"/>
          <p:cNvPicPr preferRelativeResize="0"/>
          <p:nvPr/>
        </p:nvPicPr>
        <p:blipFill rotWithShape="1">
          <a:blip r:embed="rId2">
            <a:alphaModFix/>
          </a:blip>
          <a:srcRect b="0" l="0" r="0" t="0"/>
          <a:stretch/>
        </p:blipFill>
        <p:spPr>
          <a:xfrm>
            <a:off x="9623854" y="6256480"/>
            <a:ext cx="1729946" cy="406255"/>
          </a:xfrm>
          <a:prstGeom prst="rect">
            <a:avLst/>
          </a:prstGeom>
          <a:noFill/>
          <a:ln>
            <a:noFill/>
          </a:ln>
        </p:spPr>
      </p:pic>
      <p:cxnSp>
        <p:nvCxnSpPr>
          <p:cNvPr id="114" name="Google Shape;114;p19"/>
          <p:cNvCxnSpPr/>
          <p:nvPr/>
        </p:nvCxnSpPr>
        <p:spPr>
          <a:xfrm>
            <a:off x="-51240" y="6830290"/>
            <a:ext cx="12257988" cy="0"/>
          </a:xfrm>
          <a:prstGeom prst="straightConnector1">
            <a:avLst/>
          </a:prstGeom>
          <a:noFill/>
          <a:ln cap="flat" cmpd="sng" w="95250">
            <a:solidFill>
              <a:srgbClr val="DA4E1F"/>
            </a:solidFill>
            <a:prstDash val="solid"/>
            <a:miter lim="800000"/>
            <a:headEnd len="sm" w="sm" type="none"/>
            <a:tailEnd len="sm" w="sm" type="none"/>
          </a:ln>
        </p:spPr>
      </p:cxnSp>
      <p:sp>
        <p:nvSpPr>
          <p:cNvPr id="115" name="Google Shape;115;p19"/>
          <p:cNvSpPr/>
          <p:nvPr/>
        </p:nvSpPr>
        <p:spPr>
          <a:xfrm>
            <a:off x="0" y="1146784"/>
            <a:ext cx="5958348" cy="4888440"/>
          </a:xfrm>
          <a:prstGeom prst="rect">
            <a:avLst/>
          </a:prstGeom>
          <a:solidFill>
            <a:srgbClr val="D0CECE"/>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16" name="Google Shape;116;p19"/>
          <p:cNvSpPr txBox="1"/>
          <p:nvPr/>
        </p:nvSpPr>
        <p:spPr>
          <a:xfrm>
            <a:off x="1939412" y="3221672"/>
            <a:ext cx="2079523" cy="369332"/>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b="0" i="0" lang="en-US" sz="1800" u="none" cap="none" strike="noStrike">
                <a:solidFill>
                  <a:srgbClr val="FF0071"/>
                </a:solidFill>
                <a:latin typeface="Calibri"/>
                <a:ea typeface="Calibri"/>
                <a:cs typeface="Calibri"/>
                <a:sym typeface="Calibri"/>
              </a:rPr>
              <a:t>Add Image Here</a:t>
            </a:r>
            <a:endParaRPr/>
          </a:p>
        </p:txBody>
      </p:sp>
      <p:sp>
        <p:nvSpPr>
          <p:cNvPr id="117" name="Google Shape;117;p19"/>
          <p:cNvSpPr txBox="1"/>
          <p:nvPr>
            <p:ph idx="1" type="body"/>
          </p:nvPr>
        </p:nvSpPr>
        <p:spPr>
          <a:xfrm>
            <a:off x="6233654" y="1181513"/>
            <a:ext cx="5120146" cy="4853710"/>
          </a:xfrm>
          <a:prstGeom prst="rect">
            <a:avLst/>
          </a:prstGeom>
          <a:noFill/>
          <a:ln>
            <a:noFill/>
          </a:ln>
        </p:spPr>
        <p:txBody>
          <a:bodyPr anchorCtr="0" anchor="t" bIns="45700" lIns="91425" spcFirstLastPara="1" rIns="91425" wrap="square" tIns="45700">
            <a:normAutofit/>
          </a:bodyPr>
          <a:lstStyle>
            <a:lvl1pPr indent="-317500" lvl="0" marL="457200" algn="l">
              <a:lnSpc>
                <a:spcPct val="90000"/>
              </a:lnSpc>
              <a:spcBef>
                <a:spcPts val="1000"/>
              </a:spcBef>
              <a:spcAft>
                <a:spcPts val="0"/>
              </a:spcAft>
              <a:buClr>
                <a:srgbClr val="DA4E1F"/>
              </a:buClr>
              <a:buSzPts val="1400"/>
              <a:buChar char="•"/>
              <a:defRPr b="0" i="0" sz="1400">
                <a:latin typeface="Libre Baskerville"/>
                <a:ea typeface="Libre Baskerville"/>
                <a:cs typeface="Libre Baskerville"/>
                <a:sym typeface="Libre Baskerville"/>
              </a:defRPr>
            </a:lvl1pPr>
            <a:lvl2pPr indent="-317500" lvl="1" marL="914400" algn="l">
              <a:lnSpc>
                <a:spcPct val="90000"/>
              </a:lnSpc>
              <a:spcBef>
                <a:spcPts val="500"/>
              </a:spcBef>
              <a:spcAft>
                <a:spcPts val="0"/>
              </a:spcAft>
              <a:buClr>
                <a:srgbClr val="DA4E1F"/>
              </a:buClr>
              <a:buSzPts val="1400"/>
              <a:buChar char="•"/>
              <a:defRPr b="0" i="0" sz="1400">
                <a:latin typeface="Libre Baskerville"/>
                <a:ea typeface="Libre Baskerville"/>
                <a:cs typeface="Libre Baskerville"/>
                <a:sym typeface="Libre Baskerville"/>
              </a:defRPr>
            </a:lvl2pPr>
            <a:lvl3pPr indent="-317500" lvl="2" marL="1371600" algn="l">
              <a:lnSpc>
                <a:spcPct val="90000"/>
              </a:lnSpc>
              <a:spcBef>
                <a:spcPts val="500"/>
              </a:spcBef>
              <a:spcAft>
                <a:spcPts val="0"/>
              </a:spcAft>
              <a:buClr>
                <a:srgbClr val="DA4E1F"/>
              </a:buClr>
              <a:buSzPts val="1400"/>
              <a:buChar char="•"/>
              <a:defRPr b="0" i="0" sz="1400">
                <a:latin typeface="Libre Baskerville"/>
                <a:ea typeface="Libre Baskerville"/>
                <a:cs typeface="Libre Baskerville"/>
                <a:sym typeface="Libre Baskerville"/>
              </a:defRPr>
            </a:lvl3pPr>
            <a:lvl4pPr indent="-317500" lvl="3" marL="1828800" algn="l">
              <a:lnSpc>
                <a:spcPct val="90000"/>
              </a:lnSpc>
              <a:spcBef>
                <a:spcPts val="500"/>
              </a:spcBef>
              <a:spcAft>
                <a:spcPts val="0"/>
              </a:spcAft>
              <a:buClr>
                <a:srgbClr val="DA4E1F"/>
              </a:buClr>
              <a:buSzPts val="1400"/>
              <a:buChar char="•"/>
              <a:defRPr b="0" i="0" sz="1400">
                <a:latin typeface="Libre Baskerville"/>
                <a:ea typeface="Libre Baskerville"/>
                <a:cs typeface="Libre Baskerville"/>
                <a:sym typeface="Libre Baskerville"/>
              </a:defRPr>
            </a:lvl4pPr>
            <a:lvl5pPr indent="-317500" lvl="4" marL="2286000" algn="l">
              <a:lnSpc>
                <a:spcPct val="90000"/>
              </a:lnSpc>
              <a:spcBef>
                <a:spcPts val="500"/>
              </a:spcBef>
              <a:spcAft>
                <a:spcPts val="0"/>
              </a:spcAft>
              <a:buClr>
                <a:srgbClr val="DA4E1F"/>
              </a:buClr>
              <a:buSzPts val="1400"/>
              <a:buChar char="•"/>
              <a:defRPr b="0" i="0" sz="1400">
                <a:latin typeface="Libre Baskerville"/>
                <a:ea typeface="Libre Baskerville"/>
                <a:cs typeface="Libre Baskerville"/>
                <a:sym typeface="Libre Baskerville"/>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2">
  <p:cSld name="Title and Content 2">
    <p:spTree>
      <p:nvGrpSpPr>
        <p:cNvPr id="118" name="Shape 118"/>
        <p:cNvGrpSpPr/>
        <p:nvPr/>
      </p:nvGrpSpPr>
      <p:grpSpPr>
        <a:xfrm>
          <a:off x="0" y="0"/>
          <a:ext cx="0" cy="0"/>
          <a:chOff x="0" y="0"/>
          <a:chExt cx="0" cy="0"/>
        </a:xfrm>
      </p:grpSpPr>
      <p:sp>
        <p:nvSpPr>
          <p:cNvPr id="119" name="Google Shape;119;p20"/>
          <p:cNvSpPr txBox="1"/>
          <p:nvPr>
            <p:ph idx="12" type="sldNum"/>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indent="0" lvl="0" marL="0" algn="l">
              <a:spcBef>
                <a:spcPts val="0"/>
              </a:spcBef>
              <a:buNone/>
              <a:defRPr b="0" i="0" sz="1200" u="none" cap="none" strike="noStrike">
                <a:solidFill>
                  <a:schemeClr val="dk1"/>
                </a:solidFill>
                <a:latin typeface="Helvetica Neue"/>
                <a:ea typeface="Helvetica Neue"/>
                <a:cs typeface="Helvetica Neue"/>
                <a:sym typeface="Helvetica Neue"/>
              </a:defRPr>
            </a:lvl1pPr>
            <a:lvl2pPr indent="0" lvl="1" marL="0" algn="l">
              <a:spcBef>
                <a:spcPts val="0"/>
              </a:spcBef>
              <a:buNone/>
              <a:defRPr b="0" i="0" sz="1200" u="none" cap="none" strike="noStrike">
                <a:solidFill>
                  <a:schemeClr val="dk1"/>
                </a:solidFill>
                <a:latin typeface="Helvetica Neue"/>
                <a:ea typeface="Helvetica Neue"/>
                <a:cs typeface="Helvetica Neue"/>
                <a:sym typeface="Helvetica Neue"/>
              </a:defRPr>
            </a:lvl2pPr>
            <a:lvl3pPr indent="0" lvl="2" marL="0" algn="l">
              <a:spcBef>
                <a:spcPts val="0"/>
              </a:spcBef>
              <a:buNone/>
              <a:defRPr b="0" i="0" sz="1200" u="none" cap="none" strike="noStrike">
                <a:solidFill>
                  <a:schemeClr val="dk1"/>
                </a:solidFill>
                <a:latin typeface="Helvetica Neue"/>
                <a:ea typeface="Helvetica Neue"/>
                <a:cs typeface="Helvetica Neue"/>
                <a:sym typeface="Helvetica Neue"/>
              </a:defRPr>
            </a:lvl3pPr>
            <a:lvl4pPr indent="0" lvl="3" marL="0" algn="l">
              <a:spcBef>
                <a:spcPts val="0"/>
              </a:spcBef>
              <a:buNone/>
              <a:defRPr b="0" i="0" sz="1200" u="none" cap="none" strike="noStrike">
                <a:solidFill>
                  <a:schemeClr val="dk1"/>
                </a:solidFill>
                <a:latin typeface="Helvetica Neue"/>
                <a:ea typeface="Helvetica Neue"/>
                <a:cs typeface="Helvetica Neue"/>
                <a:sym typeface="Helvetica Neue"/>
              </a:defRPr>
            </a:lvl4pPr>
            <a:lvl5pPr indent="0" lvl="4" marL="0" algn="l">
              <a:spcBef>
                <a:spcPts val="0"/>
              </a:spcBef>
              <a:buNone/>
              <a:defRPr b="0" i="0" sz="1200" u="none" cap="none" strike="noStrike">
                <a:solidFill>
                  <a:schemeClr val="dk1"/>
                </a:solidFill>
                <a:latin typeface="Helvetica Neue"/>
                <a:ea typeface="Helvetica Neue"/>
                <a:cs typeface="Helvetica Neue"/>
                <a:sym typeface="Helvetica Neue"/>
              </a:defRPr>
            </a:lvl5pPr>
            <a:lvl6pPr indent="0" lvl="5" marL="0" algn="l">
              <a:spcBef>
                <a:spcPts val="0"/>
              </a:spcBef>
              <a:buNone/>
              <a:defRPr b="0" i="0" sz="1200" u="none" cap="none" strike="noStrike">
                <a:solidFill>
                  <a:schemeClr val="dk1"/>
                </a:solidFill>
                <a:latin typeface="Helvetica Neue"/>
                <a:ea typeface="Helvetica Neue"/>
                <a:cs typeface="Helvetica Neue"/>
                <a:sym typeface="Helvetica Neue"/>
              </a:defRPr>
            </a:lvl6pPr>
            <a:lvl7pPr indent="0" lvl="6" marL="0" algn="l">
              <a:spcBef>
                <a:spcPts val="0"/>
              </a:spcBef>
              <a:buNone/>
              <a:defRPr b="0" i="0" sz="1200" u="none" cap="none" strike="noStrike">
                <a:solidFill>
                  <a:schemeClr val="dk1"/>
                </a:solidFill>
                <a:latin typeface="Helvetica Neue"/>
                <a:ea typeface="Helvetica Neue"/>
                <a:cs typeface="Helvetica Neue"/>
                <a:sym typeface="Helvetica Neue"/>
              </a:defRPr>
            </a:lvl7pPr>
            <a:lvl8pPr indent="0" lvl="7" marL="0" algn="l">
              <a:spcBef>
                <a:spcPts val="0"/>
              </a:spcBef>
              <a:buNone/>
              <a:defRPr b="0" i="0" sz="1200" u="none" cap="none" strike="noStrike">
                <a:solidFill>
                  <a:schemeClr val="dk1"/>
                </a:solidFill>
                <a:latin typeface="Helvetica Neue"/>
                <a:ea typeface="Helvetica Neue"/>
                <a:cs typeface="Helvetica Neue"/>
                <a:sym typeface="Helvetica Neue"/>
              </a:defRPr>
            </a:lvl8pPr>
            <a:lvl9pPr indent="0" lvl="8" marL="0" algn="l">
              <a:spcBef>
                <a:spcPts val="0"/>
              </a:spcBef>
              <a:buNone/>
              <a:defRPr b="0" i="0" sz="1200" u="none" cap="none" strike="noStrike">
                <a:solidFill>
                  <a:schemeClr val="dk1"/>
                </a:solidFill>
                <a:latin typeface="Helvetica Neue"/>
                <a:ea typeface="Helvetica Neue"/>
                <a:cs typeface="Helvetica Neue"/>
                <a:sym typeface="Helvetica Neue"/>
              </a:defRPr>
            </a:lvl9pPr>
          </a:lstStyle>
          <a:p>
            <a:pPr indent="0" lvl="0" marL="0" rtl="0" algn="l">
              <a:spcBef>
                <a:spcPts val="0"/>
              </a:spcBef>
              <a:spcAft>
                <a:spcPts val="0"/>
              </a:spcAft>
              <a:buNone/>
            </a:pPr>
            <a:fld id="{00000000-1234-1234-1234-123412341234}" type="slidenum">
              <a:rPr lang="en-US"/>
              <a:t>‹#›</a:t>
            </a:fld>
            <a:endParaRPr/>
          </a:p>
        </p:txBody>
      </p:sp>
      <p:sp>
        <p:nvSpPr>
          <p:cNvPr id="120" name="Google Shape;120;p20"/>
          <p:cNvSpPr txBox="1"/>
          <p:nvPr>
            <p:ph type="title"/>
          </p:nvPr>
        </p:nvSpPr>
        <p:spPr>
          <a:xfrm>
            <a:off x="838200" y="365125"/>
            <a:ext cx="10515600" cy="67284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2400"/>
              <a:buFont typeface="Helvetica Neue"/>
              <a:buNone/>
              <a:defRPr b="0" i="0" sz="2400">
                <a:latin typeface="Helvetica Neue"/>
                <a:ea typeface="Helvetica Neue"/>
                <a:cs typeface="Helvetica Neue"/>
                <a:sym typeface="Helvetica Neu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21" name="Google Shape;121;p20"/>
          <p:cNvSpPr txBox="1"/>
          <p:nvPr>
            <p:ph idx="1" type="body"/>
          </p:nvPr>
        </p:nvSpPr>
        <p:spPr>
          <a:xfrm>
            <a:off x="838200" y="1186249"/>
            <a:ext cx="5142470" cy="4990714"/>
          </a:xfrm>
          <a:prstGeom prst="rect">
            <a:avLst/>
          </a:prstGeom>
          <a:noFill/>
          <a:ln>
            <a:noFill/>
          </a:ln>
        </p:spPr>
        <p:txBody>
          <a:bodyPr anchorCtr="0" anchor="t" bIns="45700" lIns="91425" spcFirstLastPara="1" rIns="91425" wrap="square" tIns="45700">
            <a:normAutofit/>
          </a:bodyPr>
          <a:lstStyle>
            <a:lvl1pPr indent="-304800" lvl="0" marL="457200" algn="l">
              <a:lnSpc>
                <a:spcPct val="90000"/>
              </a:lnSpc>
              <a:spcBef>
                <a:spcPts val="1000"/>
              </a:spcBef>
              <a:spcAft>
                <a:spcPts val="0"/>
              </a:spcAft>
              <a:buClr>
                <a:schemeClr val="dk1"/>
              </a:buClr>
              <a:buSzPts val="1200"/>
              <a:buChar char="•"/>
              <a:defRPr b="0" i="0" sz="1200">
                <a:solidFill>
                  <a:schemeClr val="dk1"/>
                </a:solidFill>
                <a:latin typeface="Libre Baskerville"/>
                <a:ea typeface="Libre Baskerville"/>
                <a:cs typeface="Libre Baskerville"/>
                <a:sym typeface="Libre Baskerville"/>
              </a:defRPr>
            </a:lvl1pPr>
            <a:lvl2pPr indent="-304800" lvl="1" marL="914400" algn="l">
              <a:lnSpc>
                <a:spcPct val="90000"/>
              </a:lnSpc>
              <a:spcBef>
                <a:spcPts val="500"/>
              </a:spcBef>
              <a:spcAft>
                <a:spcPts val="0"/>
              </a:spcAft>
              <a:buClr>
                <a:schemeClr val="dk1"/>
              </a:buClr>
              <a:buSzPts val="1200"/>
              <a:buChar char="•"/>
              <a:defRPr b="0" i="0" sz="1200">
                <a:solidFill>
                  <a:schemeClr val="dk1"/>
                </a:solidFill>
                <a:latin typeface="Libre Baskerville"/>
                <a:ea typeface="Libre Baskerville"/>
                <a:cs typeface="Libre Baskerville"/>
                <a:sym typeface="Libre Baskerville"/>
              </a:defRPr>
            </a:lvl2pPr>
            <a:lvl3pPr indent="-304800" lvl="2" marL="1371600" algn="l">
              <a:lnSpc>
                <a:spcPct val="90000"/>
              </a:lnSpc>
              <a:spcBef>
                <a:spcPts val="500"/>
              </a:spcBef>
              <a:spcAft>
                <a:spcPts val="0"/>
              </a:spcAft>
              <a:buClr>
                <a:schemeClr val="dk1"/>
              </a:buClr>
              <a:buSzPts val="1200"/>
              <a:buChar char="•"/>
              <a:defRPr b="0" i="0" sz="1200">
                <a:solidFill>
                  <a:schemeClr val="dk1"/>
                </a:solidFill>
                <a:latin typeface="Libre Baskerville"/>
                <a:ea typeface="Libre Baskerville"/>
                <a:cs typeface="Libre Baskerville"/>
                <a:sym typeface="Libre Baskerville"/>
              </a:defRPr>
            </a:lvl3pPr>
            <a:lvl4pPr indent="-304800" lvl="3" marL="1828800" algn="l">
              <a:lnSpc>
                <a:spcPct val="90000"/>
              </a:lnSpc>
              <a:spcBef>
                <a:spcPts val="500"/>
              </a:spcBef>
              <a:spcAft>
                <a:spcPts val="0"/>
              </a:spcAft>
              <a:buClr>
                <a:schemeClr val="dk1"/>
              </a:buClr>
              <a:buSzPts val="1200"/>
              <a:buChar char="•"/>
              <a:defRPr b="0" i="0" sz="1200">
                <a:solidFill>
                  <a:schemeClr val="dk1"/>
                </a:solidFill>
                <a:latin typeface="Libre Baskerville"/>
                <a:ea typeface="Libre Baskerville"/>
                <a:cs typeface="Libre Baskerville"/>
                <a:sym typeface="Libre Baskerville"/>
              </a:defRPr>
            </a:lvl4pPr>
            <a:lvl5pPr indent="-304800" lvl="4" marL="2286000" algn="l">
              <a:lnSpc>
                <a:spcPct val="90000"/>
              </a:lnSpc>
              <a:spcBef>
                <a:spcPts val="500"/>
              </a:spcBef>
              <a:spcAft>
                <a:spcPts val="0"/>
              </a:spcAft>
              <a:buClr>
                <a:schemeClr val="dk1"/>
              </a:buClr>
              <a:buSzPts val="1200"/>
              <a:buChar char="•"/>
              <a:defRPr b="0" i="0" sz="1200">
                <a:solidFill>
                  <a:schemeClr val="dk1"/>
                </a:solidFill>
                <a:latin typeface="Libre Baskerville"/>
                <a:ea typeface="Libre Baskerville"/>
                <a:cs typeface="Libre Baskerville"/>
                <a:sym typeface="Libre Baskerville"/>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122" name="Google Shape;122;p20"/>
          <p:cNvSpPr txBox="1"/>
          <p:nvPr>
            <p:ph idx="2" type="body"/>
          </p:nvPr>
        </p:nvSpPr>
        <p:spPr>
          <a:xfrm>
            <a:off x="6326658" y="1186249"/>
            <a:ext cx="5027141" cy="4990714"/>
          </a:xfrm>
          <a:prstGeom prst="rect">
            <a:avLst/>
          </a:prstGeom>
          <a:noFill/>
          <a:ln>
            <a:noFill/>
          </a:ln>
        </p:spPr>
        <p:txBody>
          <a:bodyPr anchorCtr="0" anchor="t" bIns="45700" lIns="91425" spcFirstLastPara="1" rIns="91425" wrap="square" tIns="45700">
            <a:normAutofit/>
          </a:bodyPr>
          <a:lstStyle>
            <a:lvl1pPr indent="-304800" lvl="0" marL="457200" algn="l">
              <a:lnSpc>
                <a:spcPct val="90000"/>
              </a:lnSpc>
              <a:spcBef>
                <a:spcPts val="1000"/>
              </a:spcBef>
              <a:spcAft>
                <a:spcPts val="0"/>
              </a:spcAft>
              <a:buClr>
                <a:schemeClr val="dk1"/>
              </a:buClr>
              <a:buSzPts val="1200"/>
              <a:buChar char="•"/>
              <a:defRPr b="0" i="0" sz="1200">
                <a:latin typeface="Libre Baskerville"/>
                <a:ea typeface="Libre Baskerville"/>
                <a:cs typeface="Libre Baskerville"/>
                <a:sym typeface="Libre Baskerville"/>
              </a:defRPr>
            </a:lvl1pPr>
            <a:lvl2pPr indent="-304800" lvl="1" marL="9144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2pPr>
            <a:lvl3pPr indent="-304800" lvl="2" marL="13716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3pPr>
            <a:lvl4pPr indent="-304800" lvl="3" marL="18288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4pPr>
            <a:lvl5pPr indent="-304800" lvl="4" marL="22860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pic>
        <p:nvPicPr>
          <p:cNvPr id="123" name="Google Shape;123;p20"/>
          <p:cNvPicPr preferRelativeResize="0"/>
          <p:nvPr/>
        </p:nvPicPr>
        <p:blipFill rotWithShape="1">
          <a:blip r:embed="rId2">
            <a:alphaModFix/>
          </a:blip>
          <a:srcRect b="0" l="0" r="0" t="0"/>
          <a:stretch/>
        </p:blipFill>
        <p:spPr>
          <a:xfrm>
            <a:off x="9623854" y="6256480"/>
            <a:ext cx="1729946" cy="406255"/>
          </a:xfrm>
          <a:prstGeom prst="rect">
            <a:avLst/>
          </a:prstGeom>
          <a:noFill/>
          <a:ln>
            <a:noFill/>
          </a:ln>
        </p:spPr>
      </p:pic>
      <p:cxnSp>
        <p:nvCxnSpPr>
          <p:cNvPr id="124" name="Google Shape;124;p20"/>
          <p:cNvCxnSpPr/>
          <p:nvPr/>
        </p:nvCxnSpPr>
        <p:spPr>
          <a:xfrm>
            <a:off x="-51240" y="6830290"/>
            <a:ext cx="12257988" cy="0"/>
          </a:xfrm>
          <a:prstGeom prst="straightConnector1">
            <a:avLst/>
          </a:prstGeom>
          <a:noFill/>
          <a:ln cap="flat" cmpd="sng" w="95250">
            <a:solidFill>
              <a:srgbClr val="DA4E1F"/>
            </a:solidFill>
            <a:prstDash val="solid"/>
            <a:miter lim="800000"/>
            <a:headEnd len="sm" w="sm" type="none"/>
            <a:tailEnd len="sm" w="sm" type="none"/>
          </a:ln>
        </p:spPr>
      </p:cxn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 Dark">
  <p:cSld name="Title Slide - Dark">
    <p:bg>
      <p:bgPr>
        <a:gradFill>
          <a:gsLst>
            <a:gs pos="0">
              <a:srgbClr val="1A5F8C"/>
            </a:gs>
            <a:gs pos="78000">
              <a:srgbClr val="062A41"/>
            </a:gs>
            <a:gs pos="100000">
              <a:srgbClr val="062A41"/>
            </a:gs>
          </a:gsLst>
          <a:lin ang="4200000" scaled="0"/>
        </a:gradFill>
      </p:bgPr>
    </p:bg>
    <p:spTree>
      <p:nvGrpSpPr>
        <p:cNvPr id="16" name="Shape 16"/>
        <p:cNvGrpSpPr/>
        <p:nvPr/>
      </p:nvGrpSpPr>
      <p:grpSpPr>
        <a:xfrm>
          <a:off x="0" y="0"/>
          <a:ext cx="0" cy="0"/>
          <a:chOff x="0" y="0"/>
          <a:chExt cx="0" cy="0"/>
        </a:xfrm>
      </p:grpSpPr>
      <p:pic>
        <p:nvPicPr>
          <p:cNvPr id="17" name="Google Shape;17;p3"/>
          <p:cNvPicPr preferRelativeResize="0"/>
          <p:nvPr/>
        </p:nvPicPr>
        <p:blipFill rotWithShape="1">
          <a:blip r:embed="rId2">
            <a:alphaModFix/>
          </a:blip>
          <a:srcRect b="0" l="0" r="0" t="0"/>
          <a:stretch/>
        </p:blipFill>
        <p:spPr>
          <a:xfrm>
            <a:off x="8610269" y="5946693"/>
            <a:ext cx="2743529" cy="644282"/>
          </a:xfrm>
          <a:prstGeom prst="rect">
            <a:avLst/>
          </a:prstGeom>
          <a:noFill/>
          <a:ln>
            <a:noFill/>
          </a:ln>
        </p:spPr>
      </p:pic>
      <p:sp>
        <p:nvSpPr>
          <p:cNvPr id="18" name="Google Shape;18;p3"/>
          <p:cNvSpPr txBox="1"/>
          <p:nvPr>
            <p:ph type="ctrTitle"/>
          </p:nvPr>
        </p:nvSpPr>
        <p:spPr>
          <a:xfrm>
            <a:off x="6285142" y="2375451"/>
            <a:ext cx="5068658" cy="1134511"/>
          </a:xfrm>
          <a:prstGeom prst="rect">
            <a:avLst/>
          </a:prstGeom>
          <a:noFill/>
          <a:ln>
            <a:noFill/>
          </a:ln>
        </p:spPr>
        <p:txBody>
          <a:bodyPr anchorCtr="0" anchor="b" bIns="45700" lIns="91425" spcFirstLastPara="1" rIns="91425" wrap="square" tIns="45700">
            <a:normAutofit/>
          </a:bodyPr>
          <a:lstStyle>
            <a:lvl1pPr lvl="0" algn="ctr">
              <a:lnSpc>
                <a:spcPct val="90000"/>
              </a:lnSpc>
              <a:spcBef>
                <a:spcPts val="0"/>
              </a:spcBef>
              <a:spcAft>
                <a:spcPts val="0"/>
              </a:spcAft>
              <a:buClr>
                <a:schemeClr val="lt1"/>
              </a:buClr>
              <a:buSzPts val="3600"/>
              <a:buFont typeface="Helvetica Neue"/>
              <a:buNone/>
              <a:defRPr b="1" i="0" sz="3600">
                <a:solidFill>
                  <a:schemeClr val="lt1"/>
                </a:solidFill>
                <a:latin typeface="Helvetica Neue"/>
                <a:ea typeface="Helvetica Neue"/>
                <a:cs typeface="Helvetica Neue"/>
                <a:sym typeface="Helvetica Neu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9" name="Google Shape;19;p3"/>
          <p:cNvSpPr txBox="1"/>
          <p:nvPr>
            <p:ph idx="1" type="subTitle"/>
          </p:nvPr>
        </p:nvSpPr>
        <p:spPr>
          <a:xfrm>
            <a:off x="6285141" y="3602038"/>
            <a:ext cx="5068657" cy="572397"/>
          </a:xfrm>
          <a:prstGeom prst="rect">
            <a:avLst/>
          </a:prstGeom>
          <a:noFill/>
          <a:ln>
            <a:noFill/>
          </a:ln>
        </p:spPr>
        <p:txBody>
          <a:bodyPr anchorCtr="0" anchor="t" bIns="45700" lIns="91425" spcFirstLastPara="1" rIns="91425" wrap="square" tIns="45700">
            <a:normAutofit/>
          </a:bodyPr>
          <a:lstStyle>
            <a:lvl1pPr lvl="0" algn="ctr">
              <a:lnSpc>
                <a:spcPct val="90000"/>
              </a:lnSpc>
              <a:spcBef>
                <a:spcPts val="1000"/>
              </a:spcBef>
              <a:spcAft>
                <a:spcPts val="0"/>
              </a:spcAft>
              <a:buClr>
                <a:schemeClr val="lt1"/>
              </a:buClr>
              <a:buSzPts val="2000"/>
              <a:buNone/>
              <a:defRPr sz="2000">
                <a:solidFill>
                  <a:schemeClr val="lt1"/>
                </a:solidFill>
                <a:latin typeface="Libre Baskerville"/>
                <a:ea typeface="Libre Baskerville"/>
                <a:cs typeface="Libre Baskerville"/>
                <a:sym typeface="Libre Baskerville"/>
              </a:defRPr>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pic>
        <p:nvPicPr>
          <p:cNvPr id="20" name="Google Shape;20;p3"/>
          <p:cNvPicPr preferRelativeResize="0"/>
          <p:nvPr/>
        </p:nvPicPr>
        <p:blipFill rotWithShape="1">
          <a:blip r:embed="rId3">
            <a:alphaModFix amt="20000"/>
          </a:blip>
          <a:srcRect b="0" l="0" r="0" t="0"/>
          <a:stretch/>
        </p:blipFill>
        <p:spPr>
          <a:xfrm rot="941603">
            <a:off x="-487898" y="-329162"/>
            <a:ext cx="6255920" cy="7170246"/>
          </a:xfrm>
          <a:prstGeom prst="rect">
            <a:avLst/>
          </a:prstGeom>
          <a:noFill/>
          <a:ln>
            <a:noFill/>
          </a:ln>
        </p:spPr>
      </p:pic>
    </p:spTree>
  </p:cSld>
  <p:clrMapOvr>
    <a:masterClrMapping/>
  </p:clrMapOvr>
</p:sldLayout>
</file>

<file path=ppt/slideLayouts/slideLayout2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3">
  <p:cSld name="Title and Content 3">
    <p:spTree>
      <p:nvGrpSpPr>
        <p:cNvPr id="125" name="Shape 125"/>
        <p:cNvGrpSpPr/>
        <p:nvPr/>
      </p:nvGrpSpPr>
      <p:grpSpPr>
        <a:xfrm>
          <a:off x="0" y="0"/>
          <a:ext cx="0" cy="0"/>
          <a:chOff x="0" y="0"/>
          <a:chExt cx="0" cy="0"/>
        </a:xfrm>
      </p:grpSpPr>
      <p:sp>
        <p:nvSpPr>
          <p:cNvPr id="126" name="Google Shape;126;p21"/>
          <p:cNvSpPr txBox="1"/>
          <p:nvPr>
            <p:ph idx="12" type="sldNum"/>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indent="0" lvl="0" marL="0" algn="l">
              <a:spcBef>
                <a:spcPts val="0"/>
              </a:spcBef>
              <a:buNone/>
              <a:defRPr b="0" i="0" sz="1200" u="none" cap="none" strike="noStrike">
                <a:solidFill>
                  <a:schemeClr val="dk1"/>
                </a:solidFill>
                <a:latin typeface="Helvetica Neue"/>
                <a:ea typeface="Helvetica Neue"/>
                <a:cs typeface="Helvetica Neue"/>
                <a:sym typeface="Helvetica Neue"/>
              </a:defRPr>
            </a:lvl1pPr>
            <a:lvl2pPr indent="0" lvl="1" marL="0" algn="l">
              <a:spcBef>
                <a:spcPts val="0"/>
              </a:spcBef>
              <a:buNone/>
              <a:defRPr b="0" i="0" sz="1200" u="none" cap="none" strike="noStrike">
                <a:solidFill>
                  <a:schemeClr val="dk1"/>
                </a:solidFill>
                <a:latin typeface="Helvetica Neue"/>
                <a:ea typeface="Helvetica Neue"/>
                <a:cs typeface="Helvetica Neue"/>
                <a:sym typeface="Helvetica Neue"/>
              </a:defRPr>
            </a:lvl2pPr>
            <a:lvl3pPr indent="0" lvl="2" marL="0" algn="l">
              <a:spcBef>
                <a:spcPts val="0"/>
              </a:spcBef>
              <a:buNone/>
              <a:defRPr b="0" i="0" sz="1200" u="none" cap="none" strike="noStrike">
                <a:solidFill>
                  <a:schemeClr val="dk1"/>
                </a:solidFill>
                <a:latin typeface="Helvetica Neue"/>
                <a:ea typeface="Helvetica Neue"/>
                <a:cs typeface="Helvetica Neue"/>
                <a:sym typeface="Helvetica Neue"/>
              </a:defRPr>
            </a:lvl3pPr>
            <a:lvl4pPr indent="0" lvl="3" marL="0" algn="l">
              <a:spcBef>
                <a:spcPts val="0"/>
              </a:spcBef>
              <a:buNone/>
              <a:defRPr b="0" i="0" sz="1200" u="none" cap="none" strike="noStrike">
                <a:solidFill>
                  <a:schemeClr val="dk1"/>
                </a:solidFill>
                <a:latin typeface="Helvetica Neue"/>
                <a:ea typeface="Helvetica Neue"/>
                <a:cs typeface="Helvetica Neue"/>
                <a:sym typeface="Helvetica Neue"/>
              </a:defRPr>
            </a:lvl4pPr>
            <a:lvl5pPr indent="0" lvl="4" marL="0" algn="l">
              <a:spcBef>
                <a:spcPts val="0"/>
              </a:spcBef>
              <a:buNone/>
              <a:defRPr b="0" i="0" sz="1200" u="none" cap="none" strike="noStrike">
                <a:solidFill>
                  <a:schemeClr val="dk1"/>
                </a:solidFill>
                <a:latin typeface="Helvetica Neue"/>
                <a:ea typeface="Helvetica Neue"/>
                <a:cs typeface="Helvetica Neue"/>
                <a:sym typeface="Helvetica Neue"/>
              </a:defRPr>
            </a:lvl5pPr>
            <a:lvl6pPr indent="0" lvl="5" marL="0" algn="l">
              <a:spcBef>
                <a:spcPts val="0"/>
              </a:spcBef>
              <a:buNone/>
              <a:defRPr b="0" i="0" sz="1200" u="none" cap="none" strike="noStrike">
                <a:solidFill>
                  <a:schemeClr val="dk1"/>
                </a:solidFill>
                <a:latin typeface="Helvetica Neue"/>
                <a:ea typeface="Helvetica Neue"/>
                <a:cs typeface="Helvetica Neue"/>
                <a:sym typeface="Helvetica Neue"/>
              </a:defRPr>
            </a:lvl6pPr>
            <a:lvl7pPr indent="0" lvl="6" marL="0" algn="l">
              <a:spcBef>
                <a:spcPts val="0"/>
              </a:spcBef>
              <a:buNone/>
              <a:defRPr b="0" i="0" sz="1200" u="none" cap="none" strike="noStrike">
                <a:solidFill>
                  <a:schemeClr val="dk1"/>
                </a:solidFill>
                <a:latin typeface="Helvetica Neue"/>
                <a:ea typeface="Helvetica Neue"/>
                <a:cs typeface="Helvetica Neue"/>
                <a:sym typeface="Helvetica Neue"/>
              </a:defRPr>
            </a:lvl7pPr>
            <a:lvl8pPr indent="0" lvl="7" marL="0" algn="l">
              <a:spcBef>
                <a:spcPts val="0"/>
              </a:spcBef>
              <a:buNone/>
              <a:defRPr b="0" i="0" sz="1200" u="none" cap="none" strike="noStrike">
                <a:solidFill>
                  <a:schemeClr val="dk1"/>
                </a:solidFill>
                <a:latin typeface="Helvetica Neue"/>
                <a:ea typeface="Helvetica Neue"/>
                <a:cs typeface="Helvetica Neue"/>
                <a:sym typeface="Helvetica Neue"/>
              </a:defRPr>
            </a:lvl8pPr>
            <a:lvl9pPr indent="0" lvl="8" marL="0" algn="l">
              <a:spcBef>
                <a:spcPts val="0"/>
              </a:spcBef>
              <a:buNone/>
              <a:defRPr b="0" i="0" sz="1200" u="none" cap="none" strike="noStrike">
                <a:solidFill>
                  <a:schemeClr val="dk1"/>
                </a:solidFill>
                <a:latin typeface="Helvetica Neue"/>
                <a:ea typeface="Helvetica Neue"/>
                <a:cs typeface="Helvetica Neue"/>
                <a:sym typeface="Helvetica Neue"/>
              </a:defRPr>
            </a:lvl9pPr>
          </a:lstStyle>
          <a:p>
            <a:pPr indent="0" lvl="0" marL="0" rtl="0" algn="l">
              <a:spcBef>
                <a:spcPts val="0"/>
              </a:spcBef>
              <a:spcAft>
                <a:spcPts val="0"/>
              </a:spcAft>
              <a:buNone/>
            </a:pPr>
            <a:fld id="{00000000-1234-1234-1234-123412341234}" type="slidenum">
              <a:rPr lang="en-US"/>
              <a:t>‹#›</a:t>
            </a:fld>
            <a:endParaRPr/>
          </a:p>
        </p:txBody>
      </p:sp>
      <p:sp>
        <p:nvSpPr>
          <p:cNvPr id="127" name="Google Shape;127;p21"/>
          <p:cNvSpPr txBox="1"/>
          <p:nvPr>
            <p:ph type="title"/>
          </p:nvPr>
        </p:nvSpPr>
        <p:spPr>
          <a:xfrm>
            <a:off x="838200" y="365125"/>
            <a:ext cx="10515600" cy="67284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2400"/>
              <a:buFont typeface="Helvetica Neue"/>
              <a:buNone/>
              <a:defRPr b="0" i="0" sz="2400">
                <a:latin typeface="Helvetica Neue"/>
                <a:ea typeface="Helvetica Neue"/>
                <a:cs typeface="Helvetica Neue"/>
                <a:sym typeface="Helvetica Neu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28" name="Google Shape;128;p21"/>
          <p:cNvSpPr txBox="1"/>
          <p:nvPr>
            <p:ph idx="1" type="body"/>
          </p:nvPr>
        </p:nvSpPr>
        <p:spPr>
          <a:xfrm>
            <a:off x="838200" y="1186249"/>
            <a:ext cx="3217606" cy="4990714"/>
          </a:xfrm>
          <a:prstGeom prst="rect">
            <a:avLst/>
          </a:prstGeom>
          <a:noFill/>
          <a:ln>
            <a:noFill/>
          </a:ln>
        </p:spPr>
        <p:txBody>
          <a:bodyPr anchorCtr="0" anchor="t" bIns="45700" lIns="91425" spcFirstLastPara="1" rIns="91425" wrap="square" tIns="45700">
            <a:normAutofit/>
          </a:bodyPr>
          <a:lstStyle>
            <a:lvl1pPr indent="-304800" lvl="0" marL="457200" algn="l">
              <a:lnSpc>
                <a:spcPct val="90000"/>
              </a:lnSpc>
              <a:spcBef>
                <a:spcPts val="1000"/>
              </a:spcBef>
              <a:spcAft>
                <a:spcPts val="0"/>
              </a:spcAft>
              <a:buClr>
                <a:schemeClr val="dk1"/>
              </a:buClr>
              <a:buSzPts val="1200"/>
              <a:buChar char="•"/>
              <a:defRPr b="0" i="0" sz="1200">
                <a:latin typeface="Libre Baskerville"/>
                <a:ea typeface="Libre Baskerville"/>
                <a:cs typeface="Libre Baskerville"/>
                <a:sym typeface="Libre Baskerville"/>
              </a:defRPr>
            </a:lvl1pPr>
            <a:lvl2pPr indent="-304800" lvl="1" marL="9144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2pPr>
            <a:lvl3pPr indent="-304800" lvl="2" marL="13716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3pPr>
            <a:lvl4pPr indent="-304800" lvl="3" marL="18288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4pPr>
            <a:lvl5pPr indent="-304800" lvl="4" marL="22860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129" name="Google Shape;129;p21"/>
          <p:cNvSpPr txBox="1"/>
          <p:nvPr>
            <p:ph idx="2" type="body"/>
          </p:nvPr>
        </p:nvSpPr>
        <p:spPr>
          <a:xfrm>
            <a:off x="4468951" y="1186249"/>
            <a:ext cx="3217606" cy="4990714"/>
          </a:xfrm>
          <a:prstGeom prst="rect">
            <a:avLst/>
          </a:prstGeom>
          <a:noFill/>
          <a:ln>
            <a:noFill/>
          </a:ln>
        </p:spPr>
        <p:txBody>
          <a:bodyPr anchorCtr="0" anchor="t" bIns="45700" lIns="91425" spcFirstLastPara="1" rIns="91425" wrap="square" tIns="45700">
            <a:normAutofit/>
          </a:bodyPr>
          <a:lstStyle>
            <a:lvl1pPr indent="-304800" lvl="0" marL="457200" algn="l">
              <a:lnSpc>
                <a:spcPct val="90000"/>
              </a:lnSpc>
              <a:spcBef>
                <a:spcPts val="1000"/>
              </a:spcBef>
              <a:spcAft>
                <a:spcPts val="0"/>
              </a:spcAft>
              <a:buClr>
                <a:schemeClr val="dk1"/>
              </a:buClr>
              <a:buSzPts val="1200"/>
              <a:buChar char="•"/>
              <a:defRPr b="0" i="0" sz="1200">
                <a:latin typeface="Libre Baskerville"/>
                <a:ea typeface="Libre Baskerville"/>
                <a:cs typeface="Libre Baskerville"/>
                <a:sym typeface="Libre Baskerville"/>
              </a:defRPr>
            </a:lvl1pPr>
            <a:lvl2pPr indent="-304800" lvl="1" marL="9144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2pPr>
            <a:lvl3pPr indent="-304800" lvl="2" marL="13716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3pPr>
            <a:lvl4pPr indent="-304800" lvl="3" marL="18288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4pPr>
            <a:lvl5pPr indent="-304800" lvl="4" marL="22860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pic>
        <p:nvPicPr>
          <p:cNvPr id="130" name="Google Shape;130;p21"/>
          <p:cNvPicPr preferRelativeResize="0"/>
          <p:nvPr/>
        </p:nvPicPr>
        <p:blipFill rotWithShape="1">
          <a:blip r:embed="rId2">
            <a:alphaModFix/>
          </a:blip>
          <a:srcRect b="0" l="0" r="0" t="0"/>
          <a:stretch/>
        </p:blipFill>
        <p:spPr>
          <a:xfrm>
            <a:off x="9623854" y="6256480"/>
            <a:ext cx="1729946" cy="406255"/>
          </a:xfrm>
          <a:prstGeom prst="rect">
            <a:avLst/>
          </a:prstGeom>
          <a:noFill/>
          <a:ln>
            <a:noFill/>
          </a:ln>
        </p:spPr>
      </p:pic>
      <p:cxnSp>
        <p:nvCxnSpPr>
          <p:cNvPr id="131" name="Google Shape;131;p21"/>
          <p:cNvCxnSpPr/>
          <p:nvPr/>
        </p:nvCxnSpPr>
        <p:spPr>
          <a:xfrm>
            <a:off x="-51240" y="6830290"/>
            <a:ext cx="12257988" cy="0"/>
          </a:xfrm>
          <a:prstGeom prst="straightConnector1">
            <a:avLst/>
          </a:prstGeom>
          <a:noFill/>
          <a:ln cap="flat" cmpd="sng" w="95250">
            <a:solidFill>
              <a:srgbClr val="DA4E1F"/>
            </a:solidFill>
            <a:prstDash val="solid"/>
            <a:miter lim="800000"/>
            <a:headEnd len="sm" w="sm" type="none"/>
            <a:tailEnd len="sm" w="sm" type="none"/>
          </a:ln>
        </p:spPr>
      </p:cxnSp>
      <p:sp>
        <p:nvSpPr>
          <p:cNvPr id="132" name="Google Shape;132;p21"/>
          <p:cNvSpPr txBox="1"/>
          <p:nvPr>
            <p:ph idx="3" type="body"/>
          </p:nvPr>
        </p:nvSpPr>
        <p:spPr>
          <a:xfrm>
            <a:off x="8136194" y="1146783"/>
            <a:ext cx="3217606" cy="4990714"/>
          </a:xfrm>
          <a:prstGeom prst="rect">
            <a:avLst/>
          </a:prstGeom>
          <a:noFill/>
          <a:ln>
            <a:noFill/>
          </a:ln>
        </p:spPr>
        <p:txBody>
          <a:bodyPr anchorCtr="0" anchor="t" bIns="45700" lIns="91425" spcFirstLastPara="1" rIns="91425" wrap="square" tIns="45700">
            <a:normAutofit/>
          </a:bodyPr>
          <a:lstStyle>
            <a:lvl1pPr indent="-304800" lvl="0" marL="457200" algn="l">
              <a:lnSpc>
                <a:spcPct val="90000"/>
              </a:lnSpc>
              <a:spcBef>
                <a:spcPts val="1000"/>
              </a:spcBef>
              <a:spcAft>
                <a:spcPts val="0"/>
              </a:spcAft>
              <a:buClr>
                <a:schemeClr val="dk1"/>
              </a:buClr>
              <a:buSzPts val="1200"/>
              <a:buChar char="•"/>
              <a:defRPr b="0" i="0" sz="1200">
                <a:latin typeface="Libre Baskerville"/>
                <a:ea typeface="Libre Baskerville"/>
                <a:cs typeface="Libre Baskerville"/>
                <a:sym typeface="Libre Baskerville"/>
              </a:defRPr>
            </a:lvl1pPr>
            <a:lvl2pPr indent="-304800" lvl="1" marL="9144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2pPr>
            <a:lvl3pPr indent="-304800" lvl="2" marL="13716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3pPr>
            <a:lvl4pPr indent="-304800" lvl="3" marL="18288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4pPr>
            <a:lvl5pPr indent="-304800" lvl="4" marL="22860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4">
  <p:cSld name="Title and Content 4">
    <p:spTree>
      <p:nvGrpSpPr>
        <p:cNvPr id="133" name="Shape 133"/>
        <p:cNvGrpSpPr/>
        <p:nvPr/>
      </p:nvGrpSpPr>
      <p:grpSpPr>
        <a:xfrm>
          <a:off x="0" y="0"/>
          <a:ext cx="0" cy="0"/>
          <a:chOff x="0" y="0"/>
          <a:chExt cx="0" cy="0"/>
        </a:xfrm>
      </p:grpSpPr>
      <p:sp>
        <p:nvSpPr>
          <p:cNvPr id="134" name="Google Shape;134;p22"/>
          <p:cNvSpPr txBox="1"/>
          <p:nvPr>
            <p:ph idx="12" type="sldNum"/>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indent="0" lvl="0" marL="0" algn="l">
              <a:spcBef>
                <a:spcPts val="0"/>
              </a:spcBef>
              <a:buNone/>
              <a:defRPr b="0" i="0" sz="1200" u="none" cap="none" strike="noStrike">
                <a:solidFill>
                  <a:schemeClr val="dk1"/>
                </a:solidFill>
                <a:latin typeface="Helvetica Neue"/>
                <a:ea typeface="Helvetica Neue"/>
                <a:cs typeface="Helvetica Neue"/>
                <a:sym typeface="Helvetica Neue"/>
              </a:defRPr>
            </a:lvl1pPr>
            <a:lvl2pPr indent="0" lvl="1" marL="0" algn="l">
              <a:spcBef>
                <a:spcPts val="0"/>
              </a:spcBef>
              <a:buNone/>
              <a:defRPr b="0" i="0" sz="1200" u="none" cap="none" strike="noStrike">
                <a:solidFill>
                  <a:schemeClr val="dk1"/>
                </a:solidFill>
                <a:latin typeface="Helvetica Neue"/>
                <a:ea typeface="Helvetica Neue"/>
                <a:cs typeface="Helvetica Neue"/>
                <a:sym typeface="Helvetica Neue"/>
              </a:defRPr>
            </a:lvl2pPr>
            <a:lvl3pPr indent="0" lvl="2" marL="0" algn="l">
              <a:spcBef>
                <a:spcPts val="0"/>
              </a:spcBef>
              <a:buNone/>
              <a:defRPr b="0" i="0" sz="1200" u="none" cap="none" strike="noStrike">
                <a:solidFill>
                  <a:schemeClr val="dk1"/>
                </a:solidFill>
                <a:latin typeface="Helvetica Neue"/>
                <a:ea typeface="Helvetica Neue"/>
                <a:cs typeface="Helvetica Neue"/>
                <a:sym typeface="Helvetica Neue"/>
              </a:defRPr>
            </a:lvl3pPr>
            <a:lvl4pPr indent="0" lvl="3" marL="0" algn="l">
              <a:spcBef>
                <a:spcPts val="0"/>
              </a:spcBef>
              <a:buNone/>
              <a:defRPr b="0" i="0" sz="1200" u="none" cap="none" strike="noStrike">
                <a:solidFill>
                  <a:schemeClr val="dk1"/>
                </a:solidFill>
                <a:latin typeface="Helvetica Neue"/>
                <a:ea typeface="Helvetica Neue"/>
                <a:cs typeface="Helvetica Neue"/>
                <a:sym typeface="Helvetica Neue"/>
              </a:defRPr>
            </a:lvl4pPr>
            <a:lvl5pPr indent="0" lvl="4" marL="0" algn="l">
              <a:spcBef>
                <a:spcPts val="0"/>
              </a:spcBef>
              <a:buNone/>
              <a:defRPr b="0" i="0" sz="1200" u="none" cap="none" strike="noStrike">
                <a:solidFill>
                  <a:schemeClr val="dk1"/>
                </a:solidFill>
                <a:latin typeface="Helvetica Neue"/>
                <a:ea typeface="Helvetica Neue"/>
                <a:cs typeface="Helvetica Neue"/>
                <a:sym typeface="Helvetica Neue"/>
              </a:defRPr>
            </a:lvl5pPr>
            <a:lvl6pPr indent="0" lvl="5" marL="0" algn="l">
              <a:spcBef>
                <a:spcPts val="0"/>
              </a:spcBef>
              <a:buNone/>
              <a:defRPr b="0" i="0" sz="1200" u="none" cap="none" strike="noStrike">
                <a:solidFill>
                  <a:schemeClr val="dk1"/>
                </a:solidFill>
                <a:latin typeface="Helvetica Neue"/>
                <a:ea typeface="Helvetica Neue"/>
                <a:cs typeface="Helvetica Neue"/>
                <a:sym typeface="Helvetica Neue"/>
              </a:defRPr>
            </a:lvl6pPr>
            <a:lvl7pPr indent="0" lvl="6" marL="0" algn="l">
              <a:spcBef>
                <a:spcPts val="0"/>
              </a:spcBef>
              <a:buNone/>
              <a:defRPr b="0" i="0" sz="1200" u="none" cap="none" strike="noStrike">
                <a:solidFill>
                  <a:schemeClr val="dk1"/>
                </a:solidFill>
                <a:latin typeface="Helvetica Neue"/>
                <a:ea typeface="Helvetica Neue"/>
                <a:cs typeface="Helvetica Neue"/>
                <a:sym typeface="Helvetica Neue"/>
              </a:defRPr>
            </a:lvl7pPr>
            <a:lvl8pPr indent="0" lvl="7" marL="0" algn="l">
              <a:spcBef>
                <a:spcPts val="0"/>
              </a:spcBef>
              <a:buNone/>
              <a:defRPr b="0" i="0" sz="1200" u="none" cap="none" strike="noStrike">
                <a:solidFill>
                  <a:schemeClr val="dk1"/>
                </a:solidFill>
                <a:latin typeface="Helvetica Neue"/>
                <a:ea typeface="Helvetica Neue"/>
                <a:cs typeface="Helvetica Neue"/>
                <a:sym typeface="Helvetica Neue"/>
              </a:defRPr>
            </a:lvl8pPr>
            <a:lvl9pPr indent="0" lvl="8" marL="0" algn="l">
              <a:spcBef>
                <a:spcPts val="0"/>
              </a:spcBef>
              <a:buNone/>
              <a:defRPr b="0" i="0" sz="1200" u="none" cap="none" strike="noStrike">
                <a:solidFill>
                  <a:schemeClr val="dk1"/>
                </a:solidFill>
                <a:latin typeface="Helvetica Neue"/>
                <a:ea typeface="Helvetica Neue"/>
                <a:cs typeface="Helvetica Neue"/>
                <a:sym typeface="Helvetica Neue"/>
              </a:defRPr>
            </a:lvl9pPr>
          </a:lstStyle>
          <a:p>
            <a:pPr indent="0" lvl="0" marL="0" rtl="0" algn="l">
              <a:spcBef>
                <a:spcPts val="0"/>
              </a:spcBef>
              <a:spcAft>
                <a:spcPts val="0"/>
              </a:spcAft>
              <a:buNone/>
            </a:pPr>
            <a:fld id="{00000000-1234-1234-1234-123412341234}" type="slidenum">
              <a:rPr lang="en-US"/>
              <a:t>‹#›</a:t>
            </a:fld>
            <a:endParaRPr/>
          </a:p>
        </p:txBody>
      </p:sp>
      <p:sp>
        <p:nvSpPr>
          <p:cNvPr id="135" name="Google Shape;135;p22"/>
          <p:cNvSpPr txBox="1"/>
          <p:nvPr>
            <p:ph type="title"/>
          </p:nvPr>
        </p:nvSpPr>
        <p:spPr>
          <a:xfrm>
            <a:off x="838200" y="365125"/>
            <a:ext cx="10515600" cy="67284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2400"/>
              <a:buFont typeface="Helvetica Neue"/>
              <a:buNone/>
              <a:defRPr b="0" i="0" sz="2400">
                <a:latin typeface="Helvetica Neue"/>
                <a:ea typeface="Helvetica Neue"/>
                <a:cs typeface="Helvetica Neue"/>
                <a:sym typeface="Helvetica Neu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36" name="Google Shape;136;p22"/>
          <p:cNvSpPr txBox="1"/>
          <p:nvPr>
            <p:ph idx="1" type="body"/>
          </p:nvPr>
        </p:nvSpPr>
        <p:spPr>
          <a:xfrm>
            <a:off x="838200" y="1186248"/>
            <a:ext cx="3217606" cy="2242735"/>
          </a:xfrm>
          <a:prstGeom prst="rect">
            <a:avLst/>
          </a:prstGeom>
          <a:noFill/>
          <a:ln>
            <a:noFill/>
          </a:ln>
        </p:spPr>
        <p:txBody>
          <a:bodyPr anchorCtr="0" anchor="t" bIns="45700" lIns="91425" spcFirstLastPara="1" rIns="91425" wrap="square" tIns="45700">
            <a:normAutofit/>
          </a:bodyPr>
          <a:lstStyle>
            <a:lvl1pPr indent="-304800" lvl="0" marL="457200" algn="l">
              <a:lnSpc>
                <a:spcPct val="90000"/>
              </a:lnSpc>
              <a:spcBef>
                <a:spcPts val="1000"/>
              </a:spcBef>
              <a:spcAft>
                <a:spcPts val="0"/>
              </a:spcAft>
              <a:buClr>
                <a:schemeClr val="dk1"/>
              </a:buClr>
              <a:buSzPts val="1200"/>
              <a:buChar char="•"/>
              <a:defRPr b="0" i="0" sz="1200">
                <a:latin typeface="Libre Baskerville"/>
                <a:ea typeface="Libre Baskerville"/>
                <a:cs typeface="Libre Baskerville"/>
                <a:sym typeface="Libre Baskerville"/>
              </a:defRPr>
            </a:lvl1pPr>
            <a:lvl2pPr indent="-304800" lvl="1" marL="9144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2pPr>
            <a:lvl3pPr indent="-304800" lvl="2" marL="13716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3pPr>
            <a:lvl4pPr indent="-304800" lvl="3" marL="18288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4pPr>
            <a:lvl5pPr indent="-304800" lvl="4" marL="22860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137" name="Google Shape;137;p22"/>
          <p:cNvSpPr txBox="1"/>
          <p:nvPr>
            <p:ph idx="2" type="body"/>
          </p:nvPr>
        </p:nvSpPr>
        <p:spPr>
          <a:xfrm>
            <a:off x="4468951" y="1186248"/>
            <a:ext cx="3217606" cy="2242735"/>
          </a:xfrm>
          <a:prstGeom prst="rect">
            <a:avLst/>
          </a:prstGeom>
          <a:noFill/>
          <a:ln>
            <a:noFill/>
          </a:ln>
        </p:spPr>
        <p:txBody>
          <a:bodyPr anchorCtr="0" anchor="t" bIns="45700" lIns="91425" spcFirstLastPara="1" rIns="91425" wrap="square" tIns="45700">
            <a:normAutofit/>
          </a:bodyPr>
          <a:lstStyle>
            <a:lvl1pPr indent="-304800" lvl="0" marL="457200" algn="l">
              <a:lnSpc>
                <a:spcPct val="90000"/>
              </a:lnSpc>
              <a:spcBef>
                <a:spcPts val="1000"/>
              </a:spcBef>
              <a:spcAft>
                <a:spcPts val="0"/>
              </a:spcAft>
              <a:buClr>
                <a:schemeClr val="dk1"/>
              </a:buClr>
              <a:buSzPts val="1200"/>
              <a:buChar char="•"/>
              <a:defRPr b="0" i="0" sz="1200">
                <a:latin typeface="Libre Baskerville"/>
                <a:ea typeface="Libre Baskerville"/>
                <a:cs typeface="Libre Baskerville"/>
                <a:sym typeface="Libre Baskerville"/>
              </a:defRPr>
            </a:lvl1pPr>
            <a:lvl2pPr indent="-304800" lvl="1" marL="9144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2pPr>
            <a:lvl3pPr indent="-304800" lvl="2" marL="13716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3pPr>
            <a:lvl4pPr indent="-304800" lvl="3" marL="18288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4pPr>
            <a:lvl5pPr indent="-304800" lvl="4" marL="22860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pic>
        <p:nvPicPr>
          <p:cNvPr id="138" name="Google Shape;138;p22"/>
          <p:cNvPicPr preferRelativeResize="0"/>
          <p:nvPr/>
        </p:nvPicPr>
        <p:blipFill rotWithShape="1">
          <a:blip r:embed="rId2">
            <a:alphaModFix/>
          </a:blip>
          <a:srcRect b="0" l="0" r="0" t="0"/>
          <a:stretch/>
        </p:blipFill>
        <p:spPr>
          <a:xfrm>
            <a:off x="9623854" y="6256480"/>
            <a:ext cx="1729946" cy="406255"/>
          </a:xfrm>
          <a:prstGeom prst="rect">
            <a:avLst/>
          </a:prstGeom>
          <a:noFill/>
          <a:ln>
            <a:noFill/>
          </a:ln>
        </p:spPr>
      </p:pic>
      <p:cxnSp>
        <p:nvCxnSpPr>
          <p:cNvPr id="139" name="Google Shape;139;p22"/>
          <p:cNvCxnSpPr/>
          <p:nvPr/>
        </p:nvCxnSpPr>
        <p:spPr>
          <a:xfrm>
            <a:off x="-51240" y="6830290"/>
            <a:ext cx="12257988" cy="0"/>
          </a:xfrm>
          <a:prstGeom prst="straightConnector1">
            <a:avLst/>
          </a:prstGeom>
          <a:noFill/>
          <a:ln cap="flat" cmpd="sng" w="95250">
            <a:solidFill>
              <a:srgbClr val="DA4E1F"/>
            </a:solidFill>
            <a:prstDash val="solid"/>
            <a:miter lim="800000"/>
            <a:headEnd len="sm" w="sm" type="none"/>
            <a:tailEnd len="sm" w="sm" type="none"/>
          </a:ln>
        </p:spPr>
      </p:cxnSp>
      <p:sp>
        <p:nvSpPr>
          <p:cNvPr id="140" name="Google Shape;140;p22"/>
          <p:cNvSpPr txBox="1"/>
          <p:nvPr>
            <p:ph idx="3" type="body"/>
          </p:nvPr>
        </p:nvSpPr>
        <p:spPr>
          <a:xfrm>
            <a:off x="8136194" y="1146782"/>
            <a:ext cx="3217606" cy="2242735"/>
          </a:xfrm>
          <a:prstGeom prst="rect">
            <a:avLst/>
          </a:prstGeom>
          <a:noFill/>
          <a:ln>
            <a:noFill/>
          </a:ln>
        </p:spPr>
        <p:txBody>
          <a:bodyPr anchorCtr="0" anchor="t" bIns="45700" lIns="91425" spcFirstLastPara="1" rIns="91425" wrap="square" tIns="45700">
            <a:normAutofit/>
          </a:bodyPr>
          <a:lstStyle>
            <a:lvl1pPr indent="-304800" lvl="0" marL="457200" algn="l">
              <a:lnSpc>
                <a:spcPct val="90000"/>
              </a:lnSpc>
              <a:spcBef>
                <a:spcPts val="1000"/>
              </a:spcBef>
              <a:spcAft>
                <a:spcPts val="0"/>
              </a:spcAft>
              <a:buClr>
                <a:schemeClr val="dk1"/>
              </a:buClr>
              <a:buSzPts val="1200"/>
              <a:buChar char="•"/>
              <a:defRPr b="0" i="0" sz="1200">
                <a:latin typeface="Libre Baskerville"/>
                <a:ea typeface="Libre Baskerville"/>
                <a:cs typeface="Libre Baskerville"/>
                <a:sym typeface="Libre Baskerville"/>
              </a:defRPr>
            </a:lvl1pPr>
            <a:lvl2pPr indent="-304800" lvl="1" marL="9144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2pPr>
            <a:lvl3pPr indent="-304800" lvl="2" marL="13716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3pPr>
            <a:lvl4pPr indent="-304800" lvl="3" marL="18288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4pPr>
            <a:lvl5pPr indent="-304800" lvl="4" marL="22860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141" name="Google Shape;141;p22"/>
          <p:cNvSpPr txBox="1"/>
          <p:nvPr>
            <p:ph idx="4" type="body"/>
          </p:nvPr>
        </p:nvSpPr>
        <p:spPr>
          <a:xfrm>
            <a:off x="823452" y="3831954"/>
            <a:ext cx="3217606" cy="2242735"/>
          </a:xfrm>
          <a:prstGeom prst="rect">
            <a:avLst/>
          </a:prstGeom>
          <a:noFill/>
          <a:ln>
            <a:noFill/>
          </a:ln>
        </p:spPr>
        <p:txBody>
          <a:bodyPr anchorCtr="0" anchor="t" bIns="45700" lIns="91425" spcFirstLastPara="1" rIns="91425" wrap="square" tIns="45700">
            <a:normAutofit/>
          </a:bodyPr>
          <a:lstStyle>
            <a:lvl1pPr indent="-304800" lvl="0" marL="457200" algn="l">
              <a:lnSpc>
                <a:spcPct val="90000"/>
              </a:lnSpc>
              <a:spcBef>
                <a:spcPts val="1000"/>
              </a:spcBef>
              <a:spcAft>
                <a:spcPts val="0"/>
              </a:spcAft>
              <a:buClr>
                <a:schemeClr val="dk1"/>
              </a:buClr>
              <a:buSzPts val="1200"/>
              <a:buChar char="•"/>
              <a:defRPr b="0" i="0" sz="1200">
                <a:latin typeface="Libre Baskerville"/>
                <a:ea typeface="Libre Baskerville"/>
                <a:cs typeface="Libre Baskerville"/>
                <a:sym typeface="Libre Baskerville"/>
              </a:defRPr>
            </a:lvl1pPr>
            <a:lvl2pPr indent="-304800" lvl="1" marL="9144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2pPr>
            <a:lvl3pPr indent="-304800" lvl="2" marL="13716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3pPr>
            <a:lvl4pPr indent="-304800" lvl="3" marL="18288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4pPr>
            <a:lvl5pPr indent="-304800" lvl="4" marL="22860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142" name="Google Shape;142;p22"/>
          <p:cNvSpPr txBox="1"/>
          <p:nvPr>
            <p:ph idx="5" type="body"/>
          </p:nvPr>
        </p:nvSpPr>
        <p:spPr>
          <a:xfrm>
            <a:off x="4454203" y="3831954"/>
            <a:ext cx="3217606" cy="2242735"/>
          </a:xfrm>
          <a:prstGeom prst="rect">
            <a:avLst/>
          </a:prstGeom>
          <a:noFill/>
          <a:ln>
            <a:noFill/>
          </a:ln>
        </p:spPr>
        <p:txBody>
          <a:bodyPr anchorCtr="0" anchor="t" bIns="45700" lIns="91425" spcFirstLastPara="1" rIns="91425" wrap="square" tIns="45700">
            <a:normAutofit/>
          </a:bodyPr>
          <a:lstStyle>
            <a:lvl1pPr indent="-304800" lvl="0" marL="457200" algn="l">
              <a:lnSpc>
                <a:spcPct val="90000"/>
              </a:lnSpc>
              <a:spcBef>
                <a:spcPts val="1000"/>
              </a:spcBef>
              <a:spcAft>
                <a:spcPts val="0"/>
              </a:spcAft>
              <a:buClr>
                <a:schemeClr val="dk1"/>
              </a:buClr>
              <a:buSzPts val="1200"/>
              <a:buChar char="•"/>
              <a:defRPr b="0" i="0" sz="1200">
                <a:latin typeface="Libre Baskerville"/>
                <a:ea typeface="Libre Baskerville"/>
                <a:cs typeface="Libre Baskerville"/>
                <a:sym typeface="Libre Baskerville"/>
              </a:defRPr>
            </a:lvl1pPr>
            <a:lvl2pPr indent="-304800" lvl="1" marL="9144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2pPr>
            <a:lvl3pPr indent="-304800" lvl="2" marL="13716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3pPr>
            <a:lvl4pPr indent="-304800" lvl="3" marL="18288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4pPr>
            <a:lvl5pPr indent="-304800" lvl="4" marL="22860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143" name="Google Shape;143;p22"/>
          <p:cNvSpPr txBox="1"/>
          <p:nvPr>
            <p:ph idx="6" type="body"/>
          </p:nvPr>
        </p:nvSpPr>
        <p:spPr>
          <a:xfrm>
            <a:off x="8121446" y="3792488"/>
            <a:ext cx="3217606" cy="2242735"/>
          </a:xfrm>
          <a:prstGeom prst="rect">
            <a:avLst/>
          </a:prstGeom>
          <a:noFill/>
          <a:ln>
            <a:noFill/>
          </a:ln>
        </p:spPr>
        <p:txBody>
          <a:bodyPr anchorCtr="0" anchor="t" bIns="45700" lIns="91425" spcFirstLastPara="1" rIns="91425" wrap="square" tIns="45700">
            <a:normAutofit/>
          </a:bodyPr>
          <a:lstStyle>
            <a:lvl1pPr indent="-304800" lvl="0" marL="457200" algn="l">
              <a:lnSpc>
                <a:spcPct val="90000"/>
              </a:lnSpc>
              <a:spcBef>
                <a:spcPts val="1000"/>
              </a:spcBef>
              <a:spcAft>
                <a:spcPts val="0"/>
              </a:spcAft>
              <a:buClr>
                <a:schemeClr val="dk1"/>
              </a:buClr>
              <a:buSzPts val="1200"/>
              <a:buChar char="•"/>
              <a:defRPr b="0" i="0" sz="1200">
                <a:latin typeface="Libre Baskerville"/>
                <a:ea typeface="Libre Baskerville"/>
                <a:cs typeface="Libre Baskerville"/>
                <a:sym typeface="Libre Baskerville"/>
              </a:defRPr>
            </a:lvl1pPr>
            <a:lvl2pPr indent="-304800" lvl="1" marL="9144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2pPr>
            <a:lvl3pPr indent="-304800" lvl="2" marL="13716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3pPr>
            <a:lvl4pPr indent="-304800" lvl="3" marL="18288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4pPr>
            <a:lvl5pPr indent="-304800" lvl="4" marL="22860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144" name="Shape 144"/>
        <p:cNvGrpSpPr/>
        <p:nvPr/>
      </p:nvGrpSpPr>
      <p:grpSpPr>
        <a:xfrm>
          <a:off x="0" y="0"/>
          <a:ext cx="0" cy="0"/>
          <a:chOff x="0" y="0"/>
          <a:chExt cx="0" cy="0"/>
        </a:xfrm>
      </p:grpSpPr>
      <p:sp>
        <p:nvSpPr>
          <p:cNvPr id="145" name="Google Shape;145;p23"/>
          <p:cNvSpPr txBox="1"/>
          <p:nvPr>
            <p:ph type="title"/>
          </p:nvPr>
        </p:nvSpPr>
        <p:spPr>
          <a:xfrm>
            <a:off x="838200" y="365126"/>
            <a:ext cx="10515600" cy="697556"/>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2400"/>
              <a:buFont typeface="Helvetica Neue"/>
              <a:buNone/>
              <a:defRPr b="0" i="0" sz="2400">
                <a:latin typeface="Helvetica Neue"/>
                <a:ea typeface="Helvetica Neue"/>
                <a:cs typeface="Helvetica Neue"/>
                <a:sym typeface="Helvetica Neu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pic>
        <p:nvPicPr>
          <p:cNvPr id="146" name="Google Shape;146;p23"/>
          <p:cNvPicPr preferRelativeResize="0"/>
          <p:nvPr/>
        </p:nvPicPr>
        <p:blipFill rotWithShape="1">
          <a:blip r:embed="rId2">
            <a:alphaModFix/>
          </a:blip>
          <a:srcRect b="0" l="0" r="0" t="0"/>
          <a:stretch/>
        </p:blipFill>
        <p:spPr>
          <a:xfrm>
            <a:off x="9623854" y="6256480"/>
            <a:ext cx="1729946" cy="406255"/>
          </a:xfrm>
          <a:prstGeom prst="rect">
            <a:avLst/>
          </a:prstGeom>
          <a:noFill/>
          <a:ln>
            <a:noFill/>
          </a:ln>
        </p:spPr>
      </p:pic>
      <p:pic>
        <p:nvPicPr>
          <p:cNvPr id="147" name="Google Shape;147;p23"/>
          <p:cNvPicPr preferRelativeResize="0"/>
          <p:nvPr/>
        </p:nvPicPr>
        <p:blipFill rotWithShape="1">
          <a:blip r:embed="rId3">
            <a:alphaModFix/>
          </a:blip>
          <a:srcRect b="0" l="0" r="0" t="0"/>
          <a:stretch/>
        </p:blipFill>
        <p:spPr>
          <a:xfrm rot="941603">
            <a:off x="-320196" y="3533004"/>
            <a:ext cx="3700876" cy="4248771"/>
          </a:xfrm>
          <a:prstGeom prst="rect">
            <a:avLst/>
          </a:prstGeom>
          <a:noFill/>
          <a:ln>
            <a:noFill/>
          </a:ln>
        </p:spPr>
      </p:pic>
      <p:sp>
        <p:nvSpPr>
          <p:cNvPr id="148" name="Google Shape;148;p23"/>
          <p:cNvSpPr txBox="1"/>
          <p:nvPr>
            <p:ph idx="12" type="sldNum"/>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indent="0" lvl="0" marL="0" algn="l">
              <a:spcBef>
                <a:spcPts val="0"/>
              </a:spcBef>
              <a:buNone/>
              <a:defRPr b="0" i="0" sz="1200" u="none" cap="none" strike="noStrike">
                <a:solidFill>
                  <a:schemeClr val="dk1"/>
                </a:solidFill>
                <a:latin typeface="Helvetica Neue"/>
                <a:ea typeface="Helvetica Neue"/>
                <a:cs typeface="Helvetica Neue"/>
                <a:sym typeface="Helvetica Neue"/>
              </a:defRPr>
            </a:lvl1pPr>
            <a:lvl2pPr indent="0" lvl="1" marL="0" algn="l">
              <a:spcBef>
                <a:spcPts val="0"/>
              </a:spcBef>
              <a:buNone/>
              <a:defRPr b="0" i="0" sz="1200" u="none" cap="none" strike="noStrike">
                <a:solidFill>
                  <a:schemeClr val="dk1"/>
                </a:solidFill>
                <a:latin typeface="Helvetica Neue"/>
                <a:ea typeface="Helvetica Neue"/>
                <a:cs typeface="Helvetica Neue"/>
                <a:sym typeface="Helvetica Neue"/>
              </a:defRPr>
            </a:lvl2pPr>
            <a:lvl3pPr indent="0" lvl="2" marL="0" algn="l">
              <a:spcBef>
                <a:spcPts val="0"/>
              </a:spcBef>
              <a:buNone/>
              <a:defRPr b="0" i="0" sz="1200" u="none" cap="none" strike="noStrike">
                <a:solidFill>
                  <a:schemeClr val="dk1"/>
                </a:solidFill>
                <a:latin typeface="Helvetica Neue"/>
                <a:ea typeface="Helvetica Neue"/>
                <a:cs typeface="Helvetica Neue"/>
                <a:sym typeface="Helvetica Neue"/>
              </a:defRPr>
            </a:lvl3pPr>
            <a:lvl4pPr indent="0" lvl="3" marL="0" algn="l">
              <a:spcBef>
                <a:spcPts val="0"/>
              </a:spcBef>
              <a:buNone/>
              <a:defRPr b="0" i="0" sz="1200" u="none" cap="none" strike="noStrike">
                <a:solidFill>
                  <a:schemeClr val="dk1"/>
                </a:solidFill>
                <a:latin typeface="Helvetica Neue"/>
                <a:ea typeface="Helvetica Neue"/>
                <a:cs typeface="Helvetica Neue"/>
                <a:sym typeface="Helvetica Neue"/>
              </a:defRPr>
            </a:lvl4pPr>
            <a:lvl5pPr indent="0" lvl="4" marL="0" algn="l">
              <a:spcBef>
                <a:spcPts val="0"/>
              </a:spcBef>
              <a:buNone/>
              <a:defRPr b="0" i="0" sz="1200" u="none" cap="none" strike="noStrike">
                <a:solidFill>
                  <a:schemeClr val="dk1"/>
                </a:solidFill>
                <a:latin typeface="Helvetica Neue"/>
                <a:ea typeface="Helvetica Neue"/>
                <a:cs typeface="Helvetica Neue"/>
                <a:sym typeface="Helvetica Neue"/>
              </a:defRPr>
            </a:lvl5pPr>
            <a:lvl6pPr indent="0" lvl="5" marL="0" algn="l">
              <a:spcBef>
                <a:spcPts val="0"/>
              </a:spcBef>
              <a:buNone/>
              <a:defRPr b="0" i="0" sz="1200" u="none" cap="none" strike="noStrike">
                <a:solidFill>
                  <a:schemeClr val="dk1"/>
                </a:solidFill>
                <a:latin typeface="Helvetica Neue"/>
                <a:ea typeface="Helvetica Neue"/>
                <a:cs typeface="Helvetica Neue"/>
                <a:sym typeface="Helvetica Neue"/>
              </a:defRPr>
            </a:lvl6pPr>
            <a:lvl7pPr indent="0" lvl="6" marL="0" algn="l">
              <a:spcBef>
                <a:spcPts val="0"/>
              </a:spcBef>
              <a:buNone/>
              <a:defRPr b="0" i="0" sz="1200" u="none" cap="none" strike="noStrike">
                <a:solidFill>
                  <a:schemeClr val="dk1"/>
                </a:solidFill>
                <a:latin typeface="Helvetica Neue"/>
                <a:ea typeface="Helvetica Neue"/>
                <a:cs typeface="Helvetica Neue"/>
                <a:sym typeface="Helvetica Neue"/>
              </a:defRPr>
            </a:lvl7pPr>
            <a:lvl8pPr indent="0" lvl="7" marL="0" algn="l">
              <a:spcBef>
                <a:spcPts val="0"/>
              </a:spcBef>
              <a:buNone/>
              <a:defRPr b="0" i="0" sz="1200" u="none" cap="none" strike="noStrike">
                <a:solidFill>
                  <a:schemeClr val="dk1"/>
                </a:solidFill>
                <a:latin typeface="Helvetica Neue"/>
                <a:ea typeface="Helvetica Neue"/>
                <a:cs typeface="Helvetica Neue"/>
                <a:sym typeface="Helvetica Neue"/>
              </a:defRPr>
            </a:lvl8pPr>
            <a:lvl9pPr indent="0" lvl="8" marL="0" algn="l">
              <a:spcBef>
                <a:spcPts val="0"/>
              </a:spcBef>
              <a:buNone/>
              <a:defRPr b="0" i="0" sz="1200" u="none" cap="none" strike="noStrike">
                <a:solidFill>
                  <a:schemeClr val="dk1"/>
                </a:solidFill>
                <a:latin typeface="Helvetica Neue"/>
                <a:ea typeface="Helvetica Neue"/>
                <a:cs typeface="Helvetica Neue"/>
                <a:sym typeface="Helvetica Neue"/>
              </a:defRPr>
            </a:lvl9pPr>
          </a:lstStyle>
          <a:p>
            <a:pPr indent="0" lvl="0" marL="0" rtl="0" algn="l">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1_Title Only">
  <p:cSld name="1_Title Only">
    <p:bg>
      <p:bgPr>
        <a:gradFill>
          <a:gsLst>
            <a:gs pos="0">
              <a:srgbClr val="1A5F8C"/>
            </a:gs>
            <a:gs pos="78000">
              <a:srgbClr val="062A41"/>
            </a:gs>
            <a:gs pos="100000">
              <a:srgbClr val="062A41"/>
            </a:gs>
          </a:gsLst>
          <a:lin ang="4200000" scaled="0"/>
        </a:gradFill>
      </p:bgPr>
    </p:bg>
    <p:spTree>
      <p:nvGrpSpPr>
        <p:cNvPr id="149" name="Shape 149"/>
        <p:cNvGrpSpPr/>
        <p:nvPr/>
      </p:nvGrpSpPr>
      <p:grpSpPr>
        <a:xfrm>
          <a:off x="0" y="0"/>
          <a:ext cx="0" cy="0"/>
          <a:chOff x="0" y="0"/>
          <a:chExt cx="0" cy="0"/>
        </a:xfrm>
      </p:grpSpPr>
      <p:sp>
        <p:nvSpPr>
          <p:cNvPr id="150" name="Google Shape;150;p24"/>
          <p:cNvSpPr txBox="1"/>
          <p:nvPr>
            <p:ph type="title"/>
          </p:nvPr>
        </p:nvSpPr>
        <p:spPr>
          <a:xfrm>
            <a:off x="838200" y="365126"/>
            <a:ext cx="10515600" cy="697556"/>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lt1"/>
              </a:buClr>
              <a:buSzPts val="2400"/>
              <a:buFont typeface="Helvetica Neue"/>
              <a:buNone/>
              <a:defRPr b="0" i="0" sz="2400">
                <a:solidFill>
                  <a:schemeClr val="lt1"/>
                </a:solidFill>
                <a:latin typeface="Helvetica Neue"/>
                <a:ea typeface="Helvetica Neue"/>
                <a:cs typeface="Helvetica Neue"/>
                <a:sym typeface="Helvetica Neu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51" name="Google Shape;151;p24"/>
          <p:cNvSpPr txBox="1"/>
          <p:nvPr>
            <p:ph idx="12" type="sldNum"/>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indent="0" lvl="0" marL="0" algn="l">
              <a:spcBef>
                <a:spcPts val="0"/>
              </a:spcBef>
              <a:buNone/>
              <a:defRPr b="0" i="0" sz="1200" u="none" cap="none" strike="noStrike">
                <a:solidFill>
                  <a:schemeClr val="lt1"/>
                </a:solidFill>
                <a:latin typeface="Helvetica Neue"/>
                <a:ea typeface="Helvetica Neue"/>
                <a:cs typeface="Helvetica Neue"/>
                <a:sym typeface="Helvetica Neue"/>
              </a:defRPr>
            </a:lvl1pPr>
            <a:lvl2pPr indent="0" lvl="1" marL="0" algn="l">
              <a:spcBef>
                <a:spcPts val="0"/>
              </a:spcBef>
              <a:buNone/>
              <a:defRPr b="0" i="0" sz="1200" u="none" cap="none" strike="noStrike">
                <a:solidFill>
                  <a:schemeClr val="lt1"/>
                </a:solidFill>
                <a:latin typeface="Helvetica Neue"/>
                <a:ea typeface="Helvetica Neue"/>
                <a:cs typeface="Helvetica Neue"/>
                <a:sym typeface="Helvetica Neue"/>
              </a:defRPr>
            </a:lvl2pPr>
            <a:lvl3pPr indent="0" lvl="2" marL="0" algn="l">
              <a:spcBef>
                <a:spcPts val="0"/>
              </a:spcBef>
              <a:buNone/>
              <a:defRPr b="0" i="0" sz="1200" u="none" cap="none" strike="noStrike">
                <a:solidFill>
                  <a:schemeClr val="lt1"/>
                </a:solidFill>
                <a:latin typeface="Helvetica Neue"/>
                <a:ea typeface="Helvetica Neue"/>
                <a:cs typeface="Helvetica Neue"/>
                <a:sym typeface="Helvetica Neue"/>
              </a:defRPr>
            </a:lvl3pPr>
            <a:lvl4pPr indent="0" lvl="3" marL="0" algn="l">
              <a:spcBef>
                <a:spcPts val="0"/>
              </a:spcBef>
              <a:buNone/>
              <a:defRPr b="0" i="0" sz="1200" u="none" cap="none" strike="noStrike">
                <a:solidFill>
                  <a:schemeClr val="lt1"/>
                </a:solidFill>
                <a:latin typeface="Helvetica Neue"/>
                <a:ea typeface="Helvetica Neue"/>
                <a:cs typeface="Helvetica Neue"/>
                <a:sym typeface="Helvetica Neue"/>
              </a:defRPr>
            </a:lvl4pPr>
            <a:lvl5pPr indent="0" lvl="4" marL="0" algn="l">
              <a:spcBef>
                <a:spcPts val="0"/>
              </a:spcBef>
              <a:buNone/>
              <a:defRPr b="0" i="0" sz="1200" u="none" cap="none" strike="noStrike">
                <a:solidFill>
                  <a:schemeClr val="lt1"/>
                </a:solidFill>
                <a:latin typeface="Helvetica Neue"/>
                <a:ea typeface="Helvetica Neue"/>
                <a:cs typeface="Helvetica Neue"/>
                <a:sym typeface="Helvetica Neue"/>
              </a:defRPr>
            </a:lvl5pPr>
            <a:lvl6pPr indent="0" lvl="5" marL="0" algn="l">
              <a:spcBef>
                <a:spcPts val="0"/>
              </a:spcBef>
              <a:buNone/>
              <a:defRPr b="0" i="0" sz="1200" u="none" cap="none" strike="noStrike">
                <a:solidFill>
                  <a:schemeClr val="lt1"/>
                </a:solidFill>
                <a:latin typeface="Helvetica Neue"/>
                <a:ea typeface="Helvetica Neue"/>
                <a:cs typeface="Helvetica Neue"/>
                <a:sym typeface="Helvetica Neue"/>
              </a:defRPr>
            </a:lvl6pPr>
            <a:lvl7pPr indent="0" lvl="6" marL="0" algn="l">
              <a:spcBef>
                <a:spcPts val="0"/>
              </a:spcBef>
              <a:buNone/>
              <a:defRPr b="0" i="0" sz="1200" u="none" cap="none" strike="noStrike">
                <a:solidFill>
                  <a:schemeClr val="lt1"/>
                </a:solidFill>
                <a:latin typeface="Helvetica Neue"/>
                <a:ea typeface="Helvetica Neue"/>
                <a:cs typeface="Helvetica Neue"/>
                <a:sym typeface="Helvetica Neue"/>
              </a:defRPr>
            </a:lvl7pPr>
            <a:lvl8pPr indent="0" lvl="7" marL="0" algn="l">
              <a:spcBef>
                <a:spcPts val="0"/>
              </a:spcBef>
              <a:buNone/>
              <a:defRPr b="0" i="0" sz="1200" u="none" cap="none" strike="noStrike">
                <a:solidFill>
                  <a:schemeClr val="lt1"/>
                </a:solidFill>
                <a:latin typeface="Helvetica Neue"/>
                <a:ea typeface="Helvetica Neue"/>
                <a:cs typeface="Helvetica Neue"/>
                <a:sym typeface="Helvetica Neue"/>
              </a:defRPr>
            </a:lvl8pPr>
            <a:lvl9pPr indent="0" lvl="8" marL="0" algn="l">
              <a:spcBef>
                <a:spcPts val="0"/>
              </a:spcBef>
              <a:buNone/>
              <a:defRPr b="0" i="0" sz="1200" u="none" cap="none" strike="noStrike">
                <a:solidFill>
                  <a:schemeClr val="lt1"/>
                </a:solidFill>
                <a:latin typeface="Helvetica Neue"/>
                <a:ea typeface="Helvetica Neue"/>
                <a:cs typeface="Helvetica Neue"/>
                <a:sym typeface="Helvetica Neue"/>
              </a:defRPr>
            </a:lvl9pPr>
          </a:lstStyle>
          <a:p>
            <a:pPr indent="0" lvl="0" marL="0" rtl="0" algn="l">
              <a:spcBef>
                <a:spcPts val="0"/>
              </a:spcBef>
              <a:spcAft>
                <a:spcPts val="0"/>
              </a:spcAft>
              <a:buNone/>
            </a:pPr>
            <a:fld id="{00000000-1234-1234-1234-123412341234}" type="slidenum">
              <a:rPr lang="en-US"/>
              <a:t>‹#›</a:t>
            </a:fld>
            <a:endParaRPr/>
          </a:p>
        </p:txBody>
      </p:sp>
      <p:pic>
        <p:nvPicPr>
          <p:cNvPr id="152" name="Google Shape;152;p24"/>
          <p:cNvPicPr preferRelativeResize="0"/>
          <p:nvPr/>
        </p:nvPicPr>
        <p:blipFill rotWithShape="1">
          <a:blip r:embed="rId2">
            <a:alphaModFix/>
          </a:blip>
          <a:srcRect b="0" l="0" r="0" t="0"/>
          <a:stretch/>
        </p:blipFill>
        <p:spPr>
          <a:xfrm rot="941603">
            <a:off x="-340607" y="3536165"/>
            <a:ext cx="3727485" cy="4272270"/>
          </a:xfrm>
          <a:prstGeom prst="rect">
            <a:avLst/>
          </a:prstGeom>
          <a:noFill/>
          <a:ln>
            <a:noFill/>
          </a:ln>
        </p:spPr>
      </p:pic>
      <p:pic>
        <p:nvPicPr>
          <p:cNvPr id="153" name="Google Shape;153;p24"/>
          <p:cNvPicPr preferRelativeResize="0"/>
          <p:nvPr/>
        </p:nvPicPr>
        <p:blipFill rotWithShape="1">
          <a:blip r:embed="rId3">
            <a:alphaModFix/>
          </a:blip>
          <a:srcRect b="0" l="0" r="0" t="0"/>
          <a:stretch/>
        </p:blipFill>
        <p:spPr>
          <a:xfrm>
            <a:off x="9623852" y="6258506"/>
            <a:ext cx="1729946" cy="406255"/>
          </a:xfrm>
          <a:prstGeom prst="rect">
            <a:avLst/>
          </a:prstGeom>
          <a:noFill/>
          <a:ln>
            <a:noFill/>
          </a:ln>
        </p:spPr>
      </p:pic>
    </p:spTree>
  </p:cSld>
  <p:clrMapOvr>
    <a:masterClrMapping/>
  </p:clrMapOvr>
</p:sldLayout>
</file>

<file path=ppt/slideLayouts/slideLayout2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154" name="Shape 154"/>
        <p:cNvGrpSpPr/>
        <p:nvPr/>
      </p:nvGrpSpPr>
      <p:grpSpPr>
        <a:xfrm>
          <a:off x="0" y="0"/>
          <a:ext cx="0" cy="0"/>
          <a:chOff x="0" y="0"/>
          <a:chExt cx="0" cy="0"/>
        </a:xfrm>
      </p:grpSpPr>
      <p:sp>
        <p:nvSpPr>
          <p:cNvPr id="155" name="Google Shape;155;p25"/>
          <p:cNvSpPr txBox="1"/>
          <p:nvPr>
            <p:ph idx="12" type="sldNum"/>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indent="0" lvl="0" marL="0" algn="l">
              <a:spcBef>
                <a:spcPts val="0"/>
              </a:spcBef>
              <a:buNone/>
              <a:defRPr b="0" i="0" sz="1200" u="none" cap="none" strike="noStrike">
                <a:solidFill>
                  <a:schemeClr val="dk1"/>
                </a:solidFill>
                <a:latin typeface="Helvetica Neue"/>
                <a:ea typeface="Helvetica Neue"/>
                <a:cs typeface="Helvetica Neue"/>
                <a:sym typeface="Helvetica Neue"/>
              </a:defRPr>
            </a:lvl1pPr>
            <a:lvl2pPr indent="0" lvl="1" marL="0" algn="l">
              <a:spcBef>
                <a:spcPts val="0"/>
              </a:spcBef>
              <a:buNone/>
              <a:defRPr b="0" i="0" sz="1200" u="none" cap="none" strike="noStrike">
                <a:solidFill>
                  <a:schemeClr val="dk1"/>
                </a:solidFill>
                <a:latin typeface="Helvetica Neue"/>
                <a:ea typeface="Helvetica Neue"/>
                <a:cs typeface="Helvetica Neue"/>
                <a:sym typeface="Helvetica Neue"/>
              </a:defRPr>
            </a:lvl2pPr>
            <a:lvl3pPr indent="0" lvl="2" marL="0" algn="l">
              <a:spcBef>
                <a:spcPts val="0"/>
              </a:spcBef>
              <a:buNone/>
              <a:defRPr b="0" i="0" sz="1200" u="none" cap="none" strike="noStrike">
                <a:solidFill>
                  <a:schemeClr val="dk1"/>
                </a:solidFill>
                <a:latin typeface="Helvetica Neue"/>
                <a:ea typeface="Helvetica Neue"/>
                <a:cs typeface="Helvetica Neue"/>
                <a:sym typeface="Helvetica Neue"/>
              </a:defRPr>
            </a:lvl3pPr>
            <a:lvl4pPr indent="0" lvl="3" marL="0" algn="l">
              <a:spcBef>
                <a:spcPts val="0"/>
              </a:spcBef>
              <a:buNone/>
              <a:defRPr b="0" i="0" sz="1200" u="none" cap="none" strike="noStrike">
                <a:solidFill>
                  <a:schemeClr val="dk1"/>
                </a:solidFill>
                <a:latin typeface="Helvetica Neue"/>
                <a:ea typeface="Helvetica Neue"/>
                <a:cs typeface="Helvetica Neue"/>
                <a:sym typeface="Helvetica Neue"/>
              </a:defRPr>
            </a:lvl4pPr>
            <a:lvl5pPr indent="0" lvl="4" marL="0" algn="l">
              <a:spcBef>
                <a:spcPts val="0"/>
              </a:spcBef>
              <a:buNone/>
              <a:defRPr b="0" i="0" sz="1200" u="none" cap="none" strike="noStrike">
                <a:solidFill>
                  <a:schemeClr val="dk1"/>
                </a:solidFill>
                <a:latin typeface="Helvetica Neue"/>
                <a:ea typeface="Helvetica Neue"/>
                <a:cs typeface="Helvetica Neue"/>
                <a:sym typeface="Helvetica Neue"/>
              </a:defRPr>
            </a:lvl5pPr>
            <a:lvl6pPr indent="0" lvl="5" marL="0" algn="l">
              <a:spcBef>
                <a:spcPts val="0"/>
              </a:spcBef>
              <a:buNone/>
              <a:defRPr b="0" i="0" sz="1200" u="none" cap="none" strike="noStrike">
                <a:solidFill>
                  <a:schemeClr val="dk1"/>
                </a:solidFill>
                <a:latin typeface="Helvetica Neue"/>
                <a:ea typeface="Helvetica Neue"/>
                <a:cs typeface="Helvetica Neue"/>
                <a:sym typeface="Helvetica Neue"/>
              </a:defRPr>
            </a:lvl6pPr>
            <a:lvl7pPr indent="0" lvl="6" marL="0" algn="l">
              <a:spcBef>
                <a:spcPts val="0"/>
              </a:spcBef>
              <a:buNone/>
              <a:defRPr b="0" i="0" sz="1200" u="none" cap="none" strike="noStrike">
                <a:solidFill>
                  <a:schemeClr val="dk1"/>
                </a:solidFill>
                <a:latin typeface="Helvetica Neue"/>
                <a:ea typeface="Helvetica Neue"/>
                <a:cs typeface="Helvetica Neue"/>
                <a:sym typeface="Helvetica Neue"/>
              </a:defRPr>
            </a:lvl7pPr>
            <a:lvl8pPr indent="0" lvl="7" marL="0" algn="l">
              <a:spcBef>
                <a:spcPts val="0"/>
              </a:spcBef>
              <a:buNone/>
              <a:defRPr b="0" i="0" sz="1200" u="none" cap="none" strike="noStrike">
                <a:solidFill>
                  <a:schemeClr val="dk1"/>
                </a:solidFill>
                <a:latin typeface="Helvetica Neue"/>
                <a:ea typeface="Helvetica Neue"/>
                <a:cs typeface="Helvetica Neue"/>
                <a:sym typeface="Helvetica Neue"/>
              </a:defRPr>
            </a:lvl8pPr>
            <a:lvl9pPr indent="0" lvl="8" marL="0" algn="l">
              <a:spcBef>
                <a:spcPts val="0"/>
              </a:spcBef>
              <a:buNone/>
              <a:defRPr b="0" i="0" sz="1200" u="none" cap="none" strike="noStrike">
                <a:solidFill>
                  <a:schemeClr val="dk1"/>
                </a:solidFill>
                <a:latin typeface="Helvetica Neue"/>
                <a:ea typeface="Helvetica Neue"/>
                <a:cs typeface="Helvetica Neue"/>
                <a:sym typeface="Helvetica Neue"/>
              </a:defRPr>
            </a:lvl9pPr>
          </a:lstStyle>
          <a:p>
            <a:pPr indent="0" lvl="0" marL="0" rtl="0" algn="l">
              <a:spcBef>
                <a:spcPts val="0"/>
              </a:spcBef>
              <a:spcAft>
                <a:spcPts val="0"/>
              </a:spcAft>
              <a:buNone/>
            </a:pPr>
            <a:fld id="{00000000-1234-1234-1234-123412341234}" type="slidenum">
              <a:rPr lang="en-US"/>
              <a:t>‹#›</a:t>
            </a:fld>
            <a:endParaRPr/>
          </a:p>
        </p:txBody>
      </p:sp>
      <p:pic>
        <p:nvPicPr>
          <p:cNvPr id="156" name="Google Shape;156;p25"/>
          <p:cNvPicPr preferRelativeResize="0"/>
          <p:nvPr/>
        </p:nvPicPr>
        <p:blipFill rotWithShape="1">
          <a:blip r:embed="rId2">
            <a:alphaModFix/>
          </a:blip>
          <a:srcRect b="0" l="0" r="0" t="0"/>
          <a:stretch/>
        </p:blipFill>
        <p:spPr>
          <a:xfrm>
            <a:off x="9623854" y="6256480"/>
            <a:ext cx="1729946" cy="406255"/>
          </a:xfrm>
          <a:prstGeom prst="rect">
            <a:avLst/>
          </a:prstGeom>
          <a:noFill/>
          <a:ln>
            <a:noFill/>
          </a:ln>
        </p:spPr>
      </p:pic>
      <p:cxnSp>
        <p:nvCxnSpPr>
          <p:cNvPr id="157" name="Google Shape;157;p25"/>
          <p:cNvCxnSpPr/>
          <p:nvPr/>
        </p:nvCxnSpPr>
        <p:spPr>
          <a:xfrm>
            <a:off x="-51240" y="6830290"/>
            <a:ext cx="12257988" cy="0"/>
          </a:xfrm>
          <a:prstGeom prst="straightConnector1">
            <a:avLst/>
          </a:prstGeom>
          <a:noFill/>
          <a:ln cap="flat" cmpd="sng" w="95250">
            <a:solidFill>
              <a:srgbClr val="DA4E1F"/>
            </a:solidFill>
            <a:prstDash val="solid"/>
            <a:miter lim="800000"/>
            <a:headEnd len="sm" w="sm" type="none"/>
            <a:tailEnd len="sm" w="sm" type="none"/>
          </a:ln>
        </p:spPr>
      </p:cxn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 Green">
  <p:cSld name="Title Slide - Green">
    <p:bg>
      <p:bgPr>
        <a:gradFill>
          <a:gsLst>
            <a:gs pos="0">
              <a:srgbClr val="88BB4A"/>
            </a:gs>
            <a:gs pos="78000">
              <a:srgbClr val="4E662C"/>
            </a:gs>
            <a:gs pos="100000">
              <a:srgbClr val="4E662C"/>
            </a:gs>
          </a:gsLst>
          <a:lin ang="4200000" scaled="0"/>
        </a:gradFill>
      </p:bgPr>
    </p:bg>
    <p:spTree>
      <p:nvGrpSpPr>
        <p:cNvPr id="21" name="Shape 21"/>
        <p:cNvGrpSpPr/>
        <p:nvPr/>
      </p:nvGrpSpPr>
      <p:grpSpPr>
        <a:xfrm>
          <a:off x="0" y="0"/>
          <a:ext cx="0" cy="0"/>
          <a:chOff x="0" y="0"/>
          <a:chExt cx="0" cy="0"/>
        </a:xfrm>
      </p:grpSpPr>
      <p:pic>
        <p:nvPicPr>
          <p:cNvPr id="22" name="Google Shape;22;p4"/>
          <p:cNvPicPr preferRelativeResize="0"/>
          <p:nvPr/>
        </p:nvPicPr>
        <p:blipFill rotWithShape="1">
          <a:blip r:embed="rId2">
            <a:alphaModFix/>
          </a:blip>
          <a:srcRect b="0" l="0" r="0" t="0"/>
          <a:stretch/>
        </p:blipFill>
        <p:spPr>
          <a:xfrm>
            <a:off x="8610269" y="5946693"/>
            <a:ext cx="2743529" cy="644282"/>
          </a:xfrm>
          <a:prstGeom prst="rect">
            <a:avLst/>
          </a:prstGeom>
          <a:noFill/>
          <a:ln>
            <a:noFill/>
          </a:ln>
        </p:spPr>
      </p:pic>
      <p:sp>
        <p:nvSpPr>
          <p:cNvPr id="23" name="Google Shape;23;p4"/>
          <p:cNvSpPr txBox="1"/>
          <p:nvPr>
            <p:ph type="ctrTitle"/>
          </p:nvPr>
        </p:nvSpPr>
        <p:spPr>
          <a:xfrm>
            <a:off x="6285142" y="2375451"/>
            <a:ext cx="5068658" cy="1134511"/>
          </a:xfrm>
          <a:prstGeom prst="rect">
            <a:avLst/>
          </a:prstGeom>
          <a:noFill/>
          <a:ln>
            <a:noFill/>
          </a:ln>
        </p:spPr>
        <p:txBody>
          <a:bodyPr anchorCtr="0" anchor="b" bIns="45700" lIns="91425" spcFirstLastPara="1" rIns="91425" wrap="square" tIns="45700">
            <a:normAutofit/>
          </a:bodyPr>
          <a:lstStyle>
            <a:lvl1pPr lvl="0" algn="ctr">
              <a:lnSpc>
                <a:spcPct val="90000"/>
              </a:lnSpc>
              <a:spcBef>
                <a:spcPts val="0"/>
              </a:spcBef>
              <a:spcAft>
                <a:spcPts val="0"/>
              </a:spcAft>
              <a:buClr>
                <a:schemeClr val="lt1"/>
              </a:buClr>
              <a:buSzPts val="3600"/>
              <a:buFont typeface="Helvetica Neue"/>
              <a:buNone/>
              <a:defRPr b="1" i="0" sz="3600">
                <a:solidFill>
                  <a:schemeClr val="lt1"/>
                </a:solidFill>
                <a:latin typeface="Helvetica Neue"/>
                <a:ea typeface="Helvetica Neue"/>
                <a:cs typeface="Helvetica Neue"/>
                <a:sym typeface="Helvetica Neu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4" name="Google Shape;24;p4"/>
          <p:cNvSpPr txBox="1"/>
          <p:nvPr>
            <p:ph idx="1" type="subTitle"/>
          </p:nvPr>
        </p:nvSpPr>
        <p:spPr>
          <a:xfrm>
            <a:off x="6285141" y="3602038"/>
            <a:ext cx="5068657" cy="572397"/>
          </a:xfrm>
          <a:prstGeom prst="rect">
            <a:avLst/>
          </a:prstGeom>
          <a:noFill/>
          <a:ln>
            <a:noFill/>
          </a:ln>
        </p:spPr>
        <p:txBody>
          <a:bodyPr anchorCtr="0" anchor="t" bIns="45700" lIns="91425" spcFirstLastPara="1" rIns="91425" wrap="square" tIns="45700">
            <a:normAutofit/>
          </a:bodyPr>
          <a:lstStyle>
            <a:lvl1pPr lvl="0" algn="ctr">
              <a:lnSpc>
                <a:spcPct val="90000"/>
              </a:lnSpc>
              <a:spcBef>
                <a:spcPts val="1000"/>
              </a:spcBef>
              <a:spcAft>
                <a:spcPts val="0"/>
              </a:spcAft>
              <a:buClr>
                <a:schemeClr val="lt1"/>
              </a:buClr>
              <a:buSzPts val="2000"/>
              <a:buNone/>
              <a:defRPr sz="2000">
                <a:solidFill>
                  <a:schemeClr val="lt1"/>
                </a:solidFill>
                <a:latin typeface="Libre Baskerville"/>
                <a:ea typeface="Libre Baskerville"/>
                <a:cs typeface="Libre Baskerville"/>
                <a:sym typeface="Libre Baskerville"/>
              </a:defRPr>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pic>
        <p:nvPicPr>
          <p:cNvPr id="25" name="Google Shape;25;p4"/>
          <p:cNvPicPr preferRelativeResize="0"/>
          <p:nvPr/>
        </p:nvPicPr>
        <p:blipFill rotWithShape="1">
          <a:blip r:embed="rId3">
            <a:alphaModFix amt="20000"/>
          </a:blip>
          <a:srcRect b="0" l="0" r="0" t="0"/>
          <a:stretch/>
        </p:blipFill>
        <p:spPr>
          <a:xfrm rot="941603">
            <a:off x="-487898" y="-329162"/>
            <a:ext cx="6255920" cy="7170246"/>
          </a:xfrm>
          <a:prstGeom prst="rect">
            <a:avLst/>
          </a:prstGeom>
          <a:noFill/>
          <a:ln>
            <a:noFill/>
          </a:ln>
        </p:spPr>
      </p:pic>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 Orange">
  <p:cSld name="Title Slide - Orange">
    <p:bg>
      <p:bgPr>
        <a:gradFill>
          <a:gsLst>
            <a:gs pos="0">
              <a:srgbClr val="DA4E1F"/>
            </a:gs>
            <a:gs pos="78000">
              <a:srgbClr val="6E2A1D"/>
            </a:gs>
            <a:gs pos="100000">
              <a:srgbClr val="6E2A1D"/>
            </a:gs>
          </a:gsLst>
          <a:lin ang="4200000" scaled="0"/>
        </a:gradFill>
      </p:bgPr>
    </p:bg>
    <p:spTree>
      <p:nvGrpSpPr>
        <p:cNvPr id="26" name="Shape 26"/>
        <p:cNvGrpSpPr/>
        <p:nvPr/>
      </p:nvGrpSpPr>
      <p:grpSpPr>
        <a:xfrm>
          <a:off x="0" y="0"/>
          <a:ext cx="0" cy="0"/>
          <a:chOff x="0" y="0"/>
          <a:chExt cx="0" cy="0"/>
        </a:xfrm>
      </p:grpSpPr>
      <p:pic>
        <p:nvPicPr>
          <p:cNvPr id="27" name="Google Shape;27;p5"/>
          <p:cNvPicPr preferRelativeResize="0"/>
          <p:nvPr/>
        </p:nvPicPr>
        <p:blipFill rotWithShape="1">
          <a:blip r:embed="rId2">
            <a:alphaModFix/>
          </a:blip>
          <a:srcRect b="0" l="0" r="0" t="0"/>
          <a:stretch/>
        </p:blipFill>
        <p:spPr>
          <a:xfrm>
            <a:off x="8610269" y="5946693"/>
            <a:ext cx="2743529" cy="644282"/>
          </a:xfrm>
          <a:prstGeom prst="rect">
            <a:avLst/>
          </a:prstGeom>
          <a:noFill/>
          <a:ln>
            <a:noFill/>
          </a:ln>
        </p:spPr>
      </p:pic>
      <p:sp>
        <p:nvSpPr>
          <p:cNvPr id="28" name="Google Shape;28;p5"/>
          <p:cNvSpPr txBox="1"/>
          <p:nvPr>
            <p:ph type="ctrTitle"/>
          </p:nvPr>
        </p:nvSpPr>
        <p:spPr>
          <a:xfrm>
            <a:off x="6285142" y="2375451"/>
            <a:ext cx="5068658" cy="1134511"/>
          </a:xfrm>
          <a:prstGeom prst="rect">
            <a:avLst/>
          </a:prstGeom>
          <a:noFill/>
          <a:ln>
            <a:noFill/>
          </a:ln>
        </p:spPr>
        <p:txBody>
          <a:bodyPr anchorCtr="0" anchor="b" bIns="45700" lIns="91425" spcFirstLastPara="1" rIns="91425" wrap="square" tIns="45700">
            <a:normAutofit/>
          </a:bodyPr>
          <a:lstStyle>
            <a:lvl1pPr lvl="0" algn="ctr">
              <a:lnSpc>
                <a:spcPct val="90000"/>
              </a:lnSpc>
              <a:spcBef>
                <a:spcPts val="0"/>
              </a:spcBef>
              <a:spcAft>
                <a:spcPts val="0"/>
              </a:spcAft>
              <a:buClr>
                <a:schemeClr val="lt1"/>
              </a:buClr>
              <a:buSzPts val="3600"/>
              <a:buFont typeface="Helvetica Neue"/>
              <a:buNone/>
              <a:defRPr b="1" i="0" sz="3600">
                <a:solidFill>
                  <a:schemeClr val="lt1"/>
                </a:solidFill>
                <a:latin typeface="Helvetica Neue"/>
                <a:ea typeface="Helvetica Neue"/>
                <a:cs typeface="Helvetica Neue"/>
                <a:sym typeface="Helvetica Neu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9" name="Google Shape;29;p5"/>
          <p:cNvSpPr txBox="1"/>
          <p:nvPr>
            <p:ph idx="1" type="subTitle"/>
          </p:nvPr>
        </p:nvSpPr>
        <p:spPr>
          <a:xfrm>
            <a:off x="6285141" y="3602038"/>
            <a:ext cx="5068657" cy="572397"/>
          </a:xfrm>
          <a:prstGeom prst="rect">
            <a:avLst/>
          </a:prstGeom>
          <a:noFill/>
          <a:ln>
            <a:noFill/>
          </a:ln>
        </p:spPr>
        <p:txBody>
          <a:bodyPr anchorCtr="0" anchor="t" bIns="45700" lIns="91425" spcFirstLastPara="1" rIns="91425" wrap="square" tIns="45700">
            <a:normAutofit/>
          </a:bodyPr>
          <a:lstStyle>
            <a:lvl1pPr lvl="0" algn="ctr">
              <a:lnSpc>
                <a:spcPct val="90000"/>
              </a:lnSpc>
              <a:spcBef>
                <a:spcPts val="1000"/>
              </a:spcBef>
              <a:spcAft>
                <a:spcPts val="0"/>
              </a:spcAft>
              <a:buClr>
                <a:schemeClr val="lt1"/>
              </a:buClr>
              <a:buSzPts val="2000"/>
              <a:buNone/>
              <a:defRPr sz="2000">
                <a:solidFill>
                  <a:schemeClr val="lt1"/>
                </a:solidFill>
                <a:latin typeface="Libre Baskerville"/>
                <a:ea typeface="Libre Baskerville"/>
                <a:cs typeface="Libre Baskerville"/>
                <a:sym typeface="Libre Baskerville"/>
              </a:defRPr>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pic>
        <p:nvPicPr>
          <p:cNvPr id="30" name="Google Shape;30;p5"/>
          <p:cNvPicPr preferRelativeResize="0"/>
          <p:nvPr/>
        </p:nvPicPr>
        <p:blipFill rotWithShape="1">
          <a:blip r:embed="rId3">
            <a:alphaModFix amt="20000"/>
          </a:blip>
          <a:srcRect b="0" l="0" r="0" t="0"/>
          <a:stretch/>
        </p:blipFill>
        <p:spPr>
          <a:xfrm rot="941603">
            <a:off x="-501752" y="-329161"/>
            <a:ext cx="6255920" cy="7170246"/>
          </a:xfrm>
          <a:prstGeom prst="rect">
            <a:avLst/>
          </a:prstGeom>
          <a:noFill/>
          <a:ln>
            <a:noFill/>
          </a:ln>
        </p:spPr>
      </p:pic>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lide Breaker - Light">
  <p:cSld name="Slide Breaker - Light">
    <p:bg>
      <p:bgPr>
        <a:solidFill>
          <a:schemeClr val="lt1"/>
        </a:solidFill>
      </p:bgPr>
    </p:bg>
    <p:spTree>
      <p:nvGrpSpPr>
        <p:cNvPr id="31" name="Shape 31"/>
        <p:cNvGrpSpPr/>
        <p:nvPr/>
      </p:nvGrpSpPr>
      <p:grpSpPr>
        <a:xfrm>
          <a:off x="0" y="0"/>
          <a:ext cx="0" cy="0"/>
          <a:chOff x="0" y="0"/>
          <a:chExt cx="0" cy="0"/>
        </a:xfrm>
      </p:grpSpPr>
      <p:sp>
        <p:nvSpPr>
          <p:cNvPr id="32" name="Google Shape;32;p6"/>
          <p:cNvSpPr txBox="1"/>
          <p:nvPr>
            <p:ph type="ctrTitle"/>
          </p:nvPr>
        </p:nvSpPr>
        <p:spPr>
          <a:xfrm>
            <a:off x="3561671" y="2722618"/>
            <a:ext cx="5068658" cy="483746"/>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2400"/>
              <a:buFont typeface="Helvetica Neue"/>
              <a:buNone/>
              <a:defRPr b="1" i="0" sz="2400">
                <a:solidFill>
                  <a:schemeClr val="dk1"/>
                </a:solidFill>
                <a:latin typeface="Helvetica Neue"/>
                <a:ea typeface="Helvetica Neue"/>
                <a:cs typeface="Helvetica Neue"/>
                <a:sym typeface="Helvetica Neu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pic>
        <p:nvPicPr>
          <p:cNvPr id="33" name="Google Shape;33;p6"/>
          <p:cNvPicPr preferRelativeResize="0"/>
          <p:nvPr/>
        </p:nvPicPr>
        <p:blipFill rotWithShape="1">
          <a:blip r:embed="rId2">
            <a:alphaModFix/>
          </a:blip>
          <a:srcRect b="0" l="0" r="0" t="0"/>
          <a:stretch/>
        </p:blipFill>
        <p:spPr>
          <a:xfrm>
            <a:off x="622822" y="1426341"/>
            <a:ext cx="2660705" cy="3054608"/>
          </a:xfrm>
          <a:prstGeom prst="rect">
            <a:avLst/>
          </a:prstGeom>
          <a:noFill/>
          <a:ln>
            <a:noFill/>
          </a:ln>
        </p:spPr>
      </p:pic>
      <p:pic>
        <p:nvPicPr>
          <p:cNvPr id="34" name="Google Shape;34;p6"/>
          <p:cNvPicPr preferRelativeResize="0"/>
          <p:nvPr/>
        </p:nvPicPr>
        <p:blipFill rotWithShape="1">
          <a:blip r:embed="rId3">
            <a:alphaModFix/>
          </a:blip>
          <a:srcRect b="0" l="0" r="0" t="0"/>
          <a:stretch/>
        </p:blipFill>
        <p:spPr>
          <a:xfrm>
            <a:off x="9623854" y="6256480"/>
            <a:ext cx="1729946" cy="406255"/>
          </a:xfrm>
          <a:prstGeom prst="rect">
            <a:avLst/>
          </a:prstGeom>
          <a:noFill/>
          <a:ln>
            <a:noFill/>
          </a:ln>
        </p:spPr>
      </p:pic>
      <p:cxnSp>
        <p:nvCxnSpPr>
          <p:cNvPr id="35" name="Google Shape;35;p6"/>
          <p:cNvCxnSpPr/>
          <p:nvPr/>
        </p:nvCxnSpPr>
        <p:spPr>
          <a:xfrm>
            <a:off x="-51240" y="6830290"/>
            <a:ext cx="12257988" cy="0"/>
          </a:xfrm>
          <a:prstGeom prst="straightConnector1">
            <a:avLst/>
          </a:prstGeom>
          <a:noFill/>
          <a:ln cap="flat" cmpd="sng" w="95250">
            <a:solidFill>
              <a:srgbClr val="DA4E1F"/>
            </a:solidFill>
            <a:prstDash val="solid"/>
            <a:miter lim="800000"/>
            <a:headEnd len="sm" w="sm" type="none"/>
            <a:tailEnd len="sm" w="sm" type="none"/>
          </a:ln>
        </p:spPr>
      </p:cxnSp>
      <p:sp>
        <p:nvSpPr>
          <p:cNvPr id="36" name="Google Shape;36;p6"/>
          <p:cNvSpPr txBox="1"/>
          <p:nvPr>
            <p:ph idx="1" type="subTitle"/>
          </p:nvPr>
        </p:nvSpPr>
        <p:spPr>
          <a:xfrm>
            <a:off x="3561671" y="3365438"/>
            <a:ext cx="5068657" cy="572397"/>
          </a:xfrm>
          <a:prstGeom prst="rect">
            <a:avLst/>
          </a:prstGeom>
          <a:noFill/>
          <a:ln>
            <a:noFill/>
          </a:ln>
        </p:spPr>
        <p:txBody>
          <a:bodyPr anchorCtr="0" anchor="t" bIns="45700" lIns="91425" spcFirstLastPara="1" rIns="91425" wrap="square" tIns="45700">
            <a:normAutofit/>
          </a:bodyPr>
          <a:lstStyle>
            <a:lvl1pPr lvl="0" algn="l">
              <a:lnSpc>
                <a:spcPct val="90000"/>
              </a:lnSpc>
              <a:spcBef>
                <a:spcPts val="1000"/>
              </a:spcBef>
              <a:spcAft>
                <a:spcPts val="0"/>
              </a:spcAft>
              <a:buClr>
                <a:schemeClr val="dk1"/>
              </a:buClr>
              <a:buSzPts val="2000"/>
              <a:buNone/>
              <a:defRPr sz="2000">
                <a:latin typeface="Libre Baskerville"/>
                <a:ea typeface="Libre Baskerville"/>
                <a:cs typeface="Libre Baskerville"/>
                <a:sym typeface="Libre Baskerville"/>
              </a:defRPr>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2_Slide Breaker - Blue">
  <p:cSld name="2_Slide Breaker - Blue">
    <p:bg>
      <p:bgPr>
        <a:gradFill>
          <a:gsLst>
            <a:gs pos="0">
              <a:srgbClr val="1A5F8C"/>
            </a:gs>
            <a:gs pos="78000">
              <a:srgbClr val="062A41"/>
            </a:gs>
            <a:gs pos="100000">
              <a:srgbClr val="062A41"/>
            </a:gs>
          </a:gsLst>
          <a:lin ang="4200000" scaled="0"/>
        </a:gradFill>
      </p:bgPr>
    </p:bg>
    <p:spTree>
      <p:nvGrpSpPr>
        <p:cNvPr id="37" name="Shape 37"/>
        <p:cNvGrpSpPr/>
        <p:nvPr/>
      </p:nvGrpSpPr>
      <p:grpSpPr>
        <a:xfrm>
          <a:off x="0" y="0"/>
          <a:ext cx="0" cy="0"/>
          <a:chOff x="0" y="0"/>
          <a:chExt cx="0" cy="0"/>
        </a:xfrm>
      </p:grpSpPr>
      <p:pic>
        <p:nvPicPr>
          <p:cNvPr id="38" name="Google Shape;38;p7"/>
          <p:cNvPicPr preferRelativeResize="0"/>
          <p:nvPr/>
        </p:nvPicPr>
        <p:blipFill rotWithShape="1">
          <a:blip r:embed="rId2">
            <a:alphaModFix/>
          </a:blip>
          <a:srcRect b="0" l="0" r="0" t="0"/>
          <a:stretch/>
        </p:blipFill>
        <p:spPr>
          <a:xfrm>
            <a:off x="9623852" y="6258506"/>
            <a:ext cx="1729946" cy="406255"/>
          </a:xfrm>
          <a:prstGeom prst="rect">
            <a:avLst/>
          </a:prstGeom>
          <a:noFill/>
          <a:ln>
            <a:noFill/>
          </a:ln>
        </p:spPr>
      </p:pic>
      <p:sp>
        <p:nvSpPr>
          <p:cNvPr id="39" name="Google Shape;39;p7"/>
          <p:cNvSpPr txBox="1"/>
          <p:nvPr>
            <p:ph type="ctrTitle"/>
          </p:nvPr>
        </p:nvSpPr>
        <p:spPr>
          <a:xfrm>
            <a:off x="3561671" y="2722618"/>
            <a:ext cx="5068658" cy="483746"/>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lt1"/>
              </a:buClr>
              <a:buSzPts val="2400"/>
              <a:buFont typeface="Helvetica Neue"/>
              <a:buNone/>
              <a:defRPr b="1" i="0" sz="2400">
                <a:solidFill>
                  <a:schemeClr val="lt1"/>
                </a:solidFill>
                <a:latin typeface="Helvetica Neue"/>
                <a:ea typeface="Helvetica Neue"/>
                <a:cs typeface="Helvetica Neue"/>
                <a:sym typeface="Helvetica Neu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pic>
        <p:nvPicPr>
          <p:cNvPr id="40" name="Google Shape;40;p7"/>
          <p:cNvPicPr preferRelativeResize="0"/>
          <p:nvPr/>
        </p:nvPicPr>
        <p:blipFill rotWithShape="1">
          <a:blip r:embed="rId3">
            <a:alphaModFix amt="20000"/>
          </a:blip>
          <a:srcRect b="0" l="0" r="0" t="0"/>
          <a:stretch/>
        </p:blipFill>
        <p:spPr>
          <a:xfrm>
            <a:off x="622822" y="1439703"/>
            <a:ext cx="2660705" cy="3049577"/>
          </a:xfrm>
          <a:prstGeom prst="rect">
            <a:avLst/>
          </a:prstGeom>
          <a:noFill/>
          <a:ln>
            <a:noFill/>
          </a:ln>
        </p:spPr>
      </p:pic>
      <p:sp>
        <p:nvSpPr>
          <p:cNvPr id="41" name="Google Shape;41;p7"/>
          <p:cNvSpPr txBox="1"/>
          <p:nvPr>
            <p:ph idx="1" type="subTitle"/>
          </p:nvPr>
        </p:nvSpPr>
        <p:spPr>
          <a:xfrm>
            <a:off x="3561671" y="3365438"/>
            <a:ext cx="5068657" cy="572397"/>
          </a:xfrm>
          <a:prstGeom prst="rect">
            <a:avLst/>
          </a:prstGeom>
          <a:noFill/>
          <a:ln>
            <a:noFill/>
          </a:ln>
        </p:spPr>
        <p:txBody>
          <a:bodyPr anchorCtr="0" anchor="t" bIns="45700" lIns="91425" spcFirstLastPara="1" rIns="91425" wrap="square" tIns="45700">
            <a:normAutofit/>
          </a:bodyPr>
          <a:lstStyle>
            <a:lvl1pPr lvl="0" algn="l">
              <a:lnSpc>
                <a:spcPct val="90000"/>
              </a:lnSpc>
              <a:spcBef>
                <a:spcPts val="1000"/>
              </a:spcBef>
              <a:spcAft>
                <a:spcPts val="0"/>
              </a:spcAft>
              <a:buClr>
                <a:schemeClr val="lt1"/>
              </a:buClr>
              <a:buSzPts val="2000"/>
              <a:buNone/>
              <a:defRPr sz="2000">
                <a:solidFill>
                  <a:schemeClr val="lt1"/>
                </a:solidFill>
                <a:latin typeface="Libre Baskerville"/>
                <a:ea typeface="Libre Baskerville"/>
                <a:cs typeface="Libre Baskerville"/>
                <a:sym typeface="Libre Baskerville"/>
              </a:defRPr>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lide Breaker - Orange">
  <p:cSld name="Slide Breaker - Orange">
    <p:bg>
      <p:bgPr>
        <a:gradFill>
          <a:gsLst>
            <a:gs pos="0">
              <a:srgbClr val="DA4E1F"/>
            </a:gs>
            <a:gs pos="78000">
              <a:srgbClr val="6E2A1D"/>
            </a:gs>
            <a:gs pos="100000">
              <a:srgbClr val="6E2A1D"/>
            </a:gs>
          </a:gsLst>
          <a:lin ang="4200000" scaled="0"/>
        </a:gradFill>
      </p:bgPr>
    </p:bg>
    <p:spTree>
      <p:nvGrpSpPr>
        <p:cNvPr id="42" name="Shape 42"/>
        <p:cNvGrpSpPr/>
        <p:nvPr/>
      </p:nvGrpSpPr>
      <p:grpSpPr>
        <a:xfrm>
          <a:off x="0" y="0"/>
          <a:ext cx="0" cy="0"/>
          <a:chOff x="0" y="0"/>
          <a:chExt cx="0" cy="0"/>
        </a:xfrm>
      </p:grpSpPr>
      <p:pic>
        <p:nvPicPr>
          <p:cNvPr id="43" name="Google Shape;43;p8"/>
          <p:cNvPicPr preferRelativeResize="0"/>
          <p:nvPr/>
        </p:nvPicPr>
        <p:blipFill rotWithShape="1">
          <a:blip r:embed="rId2">
            <a:alphaModFix/>
          </a:blip>
          <a:srcRect b="0" l="0" r="0" t="0"/>
          <a:stretch/>
        </p:blipFill>
        <p:spPr>
          <a:xfrm>
            <a:off x="9623852" y="6258506"/>
            <a:ext cx="1729946" cy="406255"/>
          </a:xfrm>
          <a:prstGeom prst="rect">
            <a:avLst/>
          </a:prstGeom>
          <a:noFill/>
          <a:ln>
            <a:noFill/>
          </a:ln>
        </p:spPr>
      </p:pic>
      <p:sp>
        <p:nvSpPr>
          <p:cNvPr id="44" name="Google Shape;44;p8"/>
          <p:cNvSpPr txBox="1"/>
          <p:nvPr>
            <p:ph type="ctrTitle"/>
          </p:nvPr>
        </p:nvSpPr>
        <p:spPr>
          <a:xfrm>
            <a:off x="3561671" y="2722618"/>
            <a:ext cx="5068658" cy="483746"/>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lt1"/>
              </a:buClr>
              <a:buSzPts val="2400"/>
              <a:buFont typeface="Helvetica Neue"/>
              <a:buNone/>
              <a:defRPr b="1" i="0" sz="2400">
                <a:solidFill>
                  <a:schemeClr val="lt1"/>
                </a:solidFill>
                <a:latin typeface="Helvetica Neue"/>
                <a:ea typeface="Helvetica Neue"/>
                <a:cs typeface="Helvetica Neue"/>
                <a:sym typeface="Helvetica Neu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pic>
        <p:nvPicPr>
          <p:cNvPr id="45" name="Google Shape;45;p8"/>
          <p:cNvPicPr preferRelativeResize="0"/>
          <p:nvPr/>
        </p:nvPicPr>
        <p:blipFill rotWithShape="1">
          <a:blip r:embed="rId3">
            <a:alphaModFix amt="20000"/>
          </a:blip>
          <a:srcRect b="0" l="0" r="0" t="0"/>
          <a:stretch/>
        </p:blipFill>
        <p:spPr>
          <a:xfrm>
            <a:off x="622822" y="1439703"/>
            <a:ext cx="2660705" cy="3049577"/>
          </a:xfrm>
          <a:prstGeom prst="rect">
            <a:avLst/>
          </a:prstGeom>
          <a:noFill/>
          <a:ln>
            <a:noFill/>
          </a:ln>
        </p:spPr>
      </p:pic>
      <p:sp>
        <p:nvSpPr>
          <p:cNvPr id="46" name="Google Shape;46;p8"/>
          <p:cNvSpPr txBox="1"/>
          <p:nvPr>
            <p:ph idx="1" type="subTitle"/>
          </p:nvPr>
        </p:nvSpPr>
        <p:spPr>
          <a:xfrm>
            <a:off x="3561671" y="3365438"/>
            <a:ext cx="5068657" cy="572397"/>
          </a:xfrm>
          <a:prstGeom prst="rect">
            <a:avLst/>
          </a:prstGeom>
          <a:noFill/>
          <a:ln>
            <a:noFill/>
          </a:ln>
        </p:spPr>
        <p:txBody>
          <a:bodyPr anchorCtr="0" anchor="t" bIns="45700" lIns="91425" spcFirstLastPara="1" rIns="91425" wrap="square" tIns="45700">
            <a:normAutofit/>
          </a:bodyPr>
          <a:lstStyle>
            <a:lvl1pPr lvl="0" algn="l">
              <a:lnSpc>
                <a:spcPct val="90000"/>
              </a:lnSpc>
              <a:spcBef>
                <a:spcPts val="1000"/>
              </a:spcBef>
              <a:spcAft>
                <a:spcPts val="0"/>
              </a:spcAft>
              <a:buClr>
                <a:schemeClr val="lt1"/>
              </a:buClr>
              <a:buSzPts val="2000"/>
              <a:buNone/>
              <a:defRPr sz="2000">
                <a:solidFill>
                  <a:schemeClr val="lt1"/>
                </a:solidFill>
                <a:latin typeface="Libre Baskerville"/>
                <a:ea typeface="Libre Baskerville"/>
                <a:cs typeface="Libre Baskerville"/>
                <a:sym typeface="Libre Baskerville"/>
              </a:defRPr>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lide Breaker - Green">
  <p:cSld name="Slide Breaker - Green">
    <p:bg>
      <p:bgPr>
        <a:gradFill>
          <a:gsLst>
            <a:gs pos="0">
              <a:srgbClr val="88BB4A"/>
            </a:gs>
            <a:gs pos="78000">
              <a:srgbClr val="4E662C"/>
            </a:gs>
            <a:gs pos="100000">
              <a:srgbClr val="4E662C"/>
            </a:gs>
          </a:gsLst>
          <a:lin ang="4200000" scaled="0"/>
        </a:gradFill>
      </p:bgPr>
    </p:bg>
    <p:spTree>
      <p:nvGrpSpPr>
        <p:cNvPr id="47" name="Shape 47"/>
        <p:cNvGrpSpPr/>
        <p:nvPr/>
      </p:nvGrpSpPr>
      <p:grpSpPr>
        <a:xfrm>
          <a:off x="0" y="0"/>
          <a:ext cx="0" cy="0"/>
          <a:chOff x="0" y="0"/>
          <a:chExt cx="0" cy="0"/>
        </a:xfrm>
      </p:grpSpPr>
      <p:pic>
        <p:nvPicPr>
          <p:cNvPr id="48" name="Google Shape;48;p9"/>
          <p:cNvPicPr preferRelativeResize="0"/>
          <p:nvPr/>
        </p:nvPicPr>
        <p:blipFill rotWithShape="1">
          <a:blip r:embed="rId2">
            <a:alphaModFix/>
          </a:blip>
          <a:srcRect b="0" l="0" r="0" t="0"/>
          <a:stretch/>
        </p:blipFill>
        <p:spPr>
          <a:xfrm>
            <a:off x="9623852" y="6258506"/>
            <a:ext cx="1729946" cy="406255"/>
          </a:xfrm>
          <a:prstGeom prst="rect">
            <a:avLst/>
          </a:prstGeom>
          <a:noFill/>
          <a:ln>
            <a:noFill/>
          </a:ln>
        </p:spPr>
      </p:pic>
      <p:sp>
        <p:nvSpPr>
          <p:cNvPr id="49" name="Google Shape;49;p9"/>
          <p:cNvSpPr txBox="1"/>
          <p:nvPr>
            <p:ph type="ctrTitle"/>
          </p:nvPr>
        </p:nvSpPr>
        <p:spPr>
          <a:xfrm>
            <a:off x="3561671" y="2722618"/>
            <a:ext cx="5068658" cy="483746"/>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lt1"/>
              </a:buClr>
              <a:buSzPts val="2400"/>
              <a:buFont typeface="Helvetica Neue"/>
              <a:buNone/>
              <a:defRPr b="1" i="0" sz="2400">
                <a:solidFill>
                  <a:schemeClr val="lt1"/>
                </a:solidFill>
                <a:latin typeface="Helvetica Neue"/>
                <a:ea typeface="Helvetica Neue"/>
                <a:cs typeface="Helvetica Neue"/>
                <a:sym typeface="Helvetica Neu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pic>
        <p:nvPicPr>
          <p:cNvPr id="50" name="Google Shape;50;p9"/>
          <p:cNvPicPr preferRelativeResize="0"/>
          <p:nvPr/>
        </p:nvPicPr>
        <p:blipFill rotWithShape="1">
          <a:blip r:embed="rId3">
            <a:alphaModFix amt="20000"/>
          </a:blip>
          <a:srcRect b="0" l="0" r="0" t="0"/>
          <a:stretch/>
        </p:blipFill>
        <p:spPr>
          <a:xfrm>
            <a:off x="622822" y="1439703"/>
            <a:ext cx="2660705" cy="3049577"/>
          </a:xfrm>
          <a:prstGeom prst="rect">
            <a:avLst/>
          </a:prstGeom>
          <a:noFill/>
          <a:ln>
            <a:noFill/>
          </a:ln>
        </p:spPr>
      </p:pic>
      <p:sp>
        <p:nvSpPr>
          <p:cNvPr id="51" name="Google Shape;51;p9"/>
          <p:cNvSpPr txBox="1"/>
          <p:nvPr>
            <p:ph idx="1" type="subTitle"/>
          </p:nvPr>
        </p:nvSpPr>
        <p:spPr>
          <a:xfrm>
            <a:off x="3561671" y="3365438"/>
            <a:ext cx="5068657" cy="572397"/>
          </a:xfrm>
          <a:prstGeom prst="rect">
            <a:avLst/>
          </a:prstGeom>
          <a:noFill/>
          <a:ln>
            <a:noFill/>
          </a:ln>
        </p:spPr>
        <p:txBody>
          <a:bodyPr anchorCtr="0" anchor="t" bIns="45700" lIns="91425" spcFirstLastPara="1" rIns="91425" wrap="square" tIns="45700">
            <a:normAutofit/>
          </a:bodyPr>
          <a:lstStyle>
            <a:lvl1pPr lvl="0" algn="l">
              <a:lnSpc>
                <a:spcPct val="90000"/>
              </a:lnSpc>
              <a:spcBef>
                <a:spcPts val="1000"/>
              </a:spcBef>
              <a:spcAft>
                <a:spcPts val="0"/>
              </a:spcAft>
              <a:buClr>
                <a:schemeClr val="lt1"/>
              </a:buClr>
              <a:buSzPts val="2000"/>
              <a:buNone/>
              <a:defRPr sz="2000">
                <a:solidFill>
                  <a:schemeClr val="lt1"/>
                </a:solidFill>
                <a:latin typeface="Libre Baskerville"/>
                <a:ea typeface="Libre Baskerville"/>
                <a:cs typeface="Libre Baskerville"/>
                <a:sym typeface="Libre Baskerville"/>
              </a:defRPr>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3_Slide Breaker - Blue">
  <p:cSld name="3_Slide Breaker - Blue">
    <p:bg>
      <p:bgPr>
        <a:solidFill>
          <a:schemeClr val="lt1"/>
        </a:solidFill>
      </p:bgPr>
    </p:bg>
    <p:spTree>
      <p:nvGrpSpPr>
        <p:cNvPr id="52" name="Shape 52"/>
        <p:cNvGrpSpPr/>
        <p:nvPr/>
      </p:nvGrpSpPr>
      <p:grpSpPr>
        <a:xfrm>
          <a:off x="0" y="0"/>
          <a:ext cx="0" cy="0"/>
          <a:chOff x="0" y="0"/>
          <a:chExt cx="0" cy="0"/>
        </a:xfrm>
      </p:grpSpPr>
      <p:sp>
        <p:nvSpPr>
          <p:cNvPr id="53" name="Google Shape;53;p10"/>
          <p:cNvSpPr/>
          <p:nvPr/>
        </p:nvSpPr>
        <p:spPr>
          <a:xfrm>
            <a:off x="0" y="0"/>
            <a:ext cx="5389418" cy="6858000"/>
          </a:xfrm>
          <a:prstGeom prst="rect">
            <a:avLst/>
          </a:prstGeom>
          <a:solidFill>
            <a:srgbClr val="D0CECE"/>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54" name="Google Shape;54;p10"/>
          <p:cNvSpPr txBox="1"/>
          <p:nvPr>
            <p:ph type="ctrTitle"/>
          </p:nvPr>
        </p:nvSpPr>
        <p:spPr>
          <a:xfrm>
            <a:off x="6096000" y="3187127"/>
            <a:ext cx="5068658" cy="483746"/>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2400"/>
              <a:buFont typeface="Helvetica Neue"/>
              <a:buNone/>
              <a:defRPr b="1" i="0" sz="2400">
                <a:solidFill>
                  <a:schemeClr val="dk1"/>
                </a:solidFill>
                <a:latin typeface="Helvetica Neue"/>
                <a:ea typeface="Helvetica Neue"/>
                <a:cs typeface="Helvetica Neue"/>
                <a:sym typeface="Helvetica Neu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pic>
        <p:nvPicPr>
          <p:cNvPr id="55" name="Google Shape;55;p10"/>
          <p:cNvPicPr preferRelativeResize="0"/>
          <p:nvPr/>
        </p:nvPicPr>
        <p:blipFill rotWithShape="1">
          <a:blip r:embed="rId2">
            <a:alphaModFix amt="20000"/>
          </a:blip>
          <a:srcRect b="0" l="0" r="0" t="0"/>
          <a:stretch/>
        </p:blipFill>
        <p:spPr>
          <a:xfrm rot="941603">
            <a:off x="115065" y="4207763"/>
            <a:ext cx="2245104" cy="2573234"/>
          </a:xfrm>
          <a:prstGeom prst="rect">
            <a:avLst/>
          </a:prstGeom>
          <a:noFill/>
          <a:ln>
            <a:noFill/>
          </a:ln>
        </p:spPr>
      </p:pic>
      <p:sp>
        <p:nvSpPr>
          <p:cNvPr id="56" name="Google Shape;56;p10"/>
          <p:cNvSpPr txBox="1"/>
          <p:nvPr/>
        </p:nvSpPr>
        <p:spPr>
          <a:xfrm>
            <a:off x="1654947" y="2182762"/>
            <a:ext cx="2079523" cy="369332"/>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b="0" i="0" lang="en-US" sz="1800" u="none" cap="none" strike="noStrike">
                <a:solidFill>
                  <a:srgbClr val="FF0071"/>
                </a:solidFill>
                <a:latin typeface="Calibri"/>
                <a:ea typeface="Calibri"/>
                <a:cs typeface="Calibri"/>
                <a:sym typeface="Calibri"/>
              </a:rPr>
              <a:t>Add Image Here</a:t>
            </a:r>
            <a:endParaRPr/>
          </a:p>
        </p:txBody>
      </p:sp>
      <p:cxnSp>
        <p:nvCxnSpPr>
          <p:cNvPr id="57" name="Google Shape;57;p10"/>
          <p:cNvCxnSpPr/>
          <p:nvPr/>
        </p:nvCxnSpPr>
        <p:spPr>
          <a:xfrm>
            <a:off x="-51240" y="6830290"/>
            <a:ext cx="12257988" cy="0"/>
          </a:xfrm>
          <a:prstGeom prst="straightConnector1">
            <a:avLst/>
          </a:prstGeom>
          <a:noFill/>
          <a:ln cap="flat" cmpd="sng" w="95250">
            <a:solidFill>
              <a:srgbClr val="DA4E1F"/>
            </a:solidFill>
            <a:prstDash val="solid"/>
            <a:miter lim="800000"/>
            <a:headEnd len="sm" w="sm" type="none"/>
            <a:tailEnd len="sm" w="sm" type="none"/>
          </a:ln>
        </p:spPr>
      </p:cxnSp>
      <p:pic>
        <p:nvPicPr>
          <p:cNvPr id="58" name="Google Shape;58;p10"/>
          <p:cNvPicPr preferRelativeResize="0"/>
          <p:nvPr/>
        </p:nvPicPr>
        <p:blipFill rotWithShape="1">
          <a:blip r:embed="rId3">
            <a:alphaModFix/>
          </a:blip>
          <a:srcRect b="0" l="0" r="0" t="0"/>
          <a:stretch/>
        </p:blipFill>
        <p:spPr>
          <a:xfrm>
            <a:off x="9623854" y="6256480"/>
            <a:ext cx="1729946" cy="406255"/>
          </a:xfrm>
          <a:prstGeom prst="rect">
            <a:avLst/>
          </a:prstGeom>
          <a:noFill/>
          <a:ln>
            <a:noFill/>
          </a:ln>
        </p:spPr>
      </p:pic>
      <p:sp>
        <p:nvSpPr>
          <p:cNvPr id="59" name="Google Shape;59;p10"/>
          <p:cNvSpPr txBox="1"/>
          <p:nvPr>
            <p:ph idx="1" type="subTitle"/>
          </p:nvPr>
        </p:nvSpPr>
        <p:spPr>
          <a:xfrm>
            <a:off x="6096000" y="3828116"/>
            <a:ext cx="5068657" cy="572397"/>
          </a:xfrm>
          <a:prstGeom prst="rect">
            <a:avLst/>
          </a:prstGeom>
          <a:noFill/>
          <a:ln>
            <a:noFill/>
          </a:ln>
        </p:spPr>
        <p:txBody>
          <a:bodyPr anchorCtr="0" anchor="t" bIns="45700" lIns="91425" spcFirstLastPara="1" rIns="91425" wrap="square" tIns="45700">
            <a:normAutofit/>
          </a:bodyPr>
          <a:lstStyle>
            <a:lvl1pPr lvl="0" algn="l">
              <a:lnSpc>
                <a:spcPct val="90000"/>
              </a:lnSpc>
              <a:spcBef>
                <a:spcPts val="1000"/>
              </a:spcBef>
              <a:spcAft>
                <a:spcPts val="0"/>
              </a:spcAft>
              <a:buClr>
                <a:schemeClr val="dk1"/>
              </a:buClr>
              <a:buSzPts val="2000"/>
              <a:buNone/>
              <a:defRPr sz="2000">
                <a:latin typeface="Libre Baskerville"/>
                <a:ea typeface="Libre Baskerville"/>
                <a:cs typeface="Libre Baskerville"/>
                <a:sym typeface="Libre Baskerville"/>
              </a:defRPr>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spTree>
  </p:cSld>
  <p:clrMapOvr>
    <a:masterClrMapping/>
  </p:clrMapOvr>
</p:sldLayout>
</file>

<file path=ppt/slideMasters/_rels/slideMaster1.xml.rels><?xml version="1.0" encoding="UTF-8" standalone="yes"?><Relationships xmlns="http://schemas.openxmlformats.org/package/2006/relationships"><Relationship Id="rId20" Type="http://schemas.openxmlformats.org/officeDocument/2006/relationships/slideLayout" Target="../slideLayouts/slideLayout20.xml"/><Relationship Id="rId22" Type="http://schemas.openxmlformats.org/officeDocument/2006/relationships/slideLayout" Target="../slideLayouts/slideLayout22.xml"/><Relationship Id="rId21" Type="http://schemas.openxmlformats.org/officeDocument/2006/relationships/slideLayout" Target="../slideLayouts/slideLayout21.xml"/><Relationship Id="rId24" Type="http://schemas.openxmlformats.org/officeDocument/2006/relationships/slideLayout" Target="../slideLayouts/slideLayout24.xml"/><Relationship Id="rId23" Type="http://schemas.openxmlformats.org/officeDocument/2006/relationships/slideLayout" Target="../slideLayouts/slideLayout23.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9" Type="http://schemas.openxmlformats.org/officeDocument/2006/relationships/slideLayout" Target="../slideLayouts/slideLayout9.xml"/><Relationship Id="rId25" Type="http://schemas.openxmlformats.org/officeDocument/2006/relationships/theme" Target="../theme/theme1.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3" Type="http://schemas.openxmlformats.org/officeDocument/2006/relationships/slideLayout" Target="../slideLayouts/slideLayout13.xml"/><Relationship Id="rId12" Type="http://schemas.openxmlformats.org/officeDocument/2006/relationships/slideLayout" Target="../slideLayouts/slideLayout12.xml"/><Relationship Id="rId15" Type="http://schemas.openxmlformats.org/officeDocument/2006/relationships/slideLayout" Target="../slideLayouts/slideLayout15.xml"/><Relationship Id="rId14" Type="http://schemas.openxmlformats.org/officeDocument/2006/relationships/slideLayout" Target="../slideLayouts/slideLayout14.xml"/><Relationship Id="rId17" Type="http://schemas.openxmlformats.org/officeDocument/2006/relationships/slideLayout" Target="../slideLayouts/slideLayout17.xml"/><Relationship Id="rId16" Type="http://schemas.openxmlformats.org/officeDocument/2006/relationships/slideLayout" Target="../slideLayouts/slideLayout16.xml"/><Relationship Id="rId19" Type="http://schemas.openxmlformats.org/officeDocument/2006/relationships/slideLayout" Target="../slideLayouts/slideLayout19.xml"/><Relationship Id="rId18" Type="http://schemas.openxmlformats.org/officeDocument/2006/relationships/slideLayout" Target="../slideLayouts/slideLayout1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marR="0" rtl="0" algn="l">
              <a:lnSpc>
                <a:spcPct val="90000"/>
              </a:lnSpc>
              <a:spcBef>
                <a:spcPts val="0"/>
              </a:spcBef>
              <a:spcAft>
                <a:spcPts val="0"/>
              </a:spcAft>
              <a:buClr>
                <a:schemeClr val="dk1"/>
              </a:buClr>
              <a:buSzPts val="4400"/>
              <a:buFont typeface="Calibri"/>
              <a:buNone/>
              <a:defRPr b="0" i="0" sz="4400" u="none" cap="none" strike="noStrik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7" name="Google Shape;7;p1"/>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lvl1pPr indent="-406400" lvl="0" marL="457200" marR="0" rtl="0" algn="l">
              <a:lnSpc>
                <a:spcPct val="90000"/>
              </a:lnSpc>
              <a:spcBef>
                <a:spcPts val="100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9pPr>
          </a:lstStyle>
          <a:p/>
        </p:txBody>
      </p:sp>
      <p:sp>
        <p:nvSpPr>
          <p:cNvPr id="8" name="Google Shape;8;p1"/>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marR="0" rtl="0" algn="l">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9" name="Google Shape;9;p1"/>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marR="0" rtl="0" algn="ctr">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0" name="Google Shape;10;p1"/>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b="0" i="0" sz="1200" u="none" cap="none" strike="noStrike">
                <a:solidFill>
                  <a:srgbClr val="888888"/>
                </a:solidFill>
                <a:latin typeface="Calibri"/>
                <a:ea typeface="Calibri"/>
                <a:cs typeface="Calibri"/>
                <a:sym typeface="Calibri"/>
              </a:defRPr>
            </a:lvl1pPr>
            <a:lvl2pPr indent="0" lvl="1" marL="0" marR="0" rtl="0" algn="r">
              <a:spcBef>
                <a:spcPts val="0"/>
              </a:spcBef>
              <a:buNone/>
              <a:defRPr b="0" i="0" sz="1200" u="none" cap="none" strike="noStrike">
                <a:solidFill>
                  <a:srgbClr val="888888"/>
                </a:solidFill>
                <a:latin typeface="Calibri"/>
                <a:ea typeface="Calibri"/>
                <a:cs typeface="Calibri"/>
                <a:sym typeface="Calibri"/>
              </a:defRPr>
            </a:lvl2pPr>
            <a:lvl3pPr indent="0" lvl="2" marL="0" marR="0" rtl="0" algn="r">
              <a:spcBef>
                <a:spcPts val="0"/>
              </a:spcBef>
              <a:buNone/>
              <a:defRPr b="0" i="0" sz="1200" u="none" cap="none" strike="noStrike">
                <a:solidFill>
                  <a:srgbClr val="888888"/>
                </a:solidFill>
                <a:latin typeface="Calibri"/>
                <a:ea typeface="Calibri"/>
                <a:cs typeface="Calibri"/>
                <a:sym typeface="Calibri"/>
              </a:defRPr>
            </a:lvl3pPr>
            <a:lvl4pPr indent="0" lvl="3" marL="0" marR="0" rtl="0" algn="r">
              <a:spcBef>
                <a:spcPts val="0"/>
              </a:spcBef>
              <a:buNone/>
              <a:defRPr b="0" i="0" sz="1200" u="none" cap="none" strike="noStrike">
                <a:solidFill>
                  <a:srgbClr val="888888"/>
                </a:solidFill>
                <a:latin typeface="Calibri"/>
                <a:ea typeface="Calibri"/>
                <a:cs typeface="Calibri"/>
                <a:sym typeface="Calibri"/>
              </a:defRPr>
            </a:lvl4pPr>
            <a:lvl5pPr indent="0" lvl="4" marL="0" marR="0" rtl="0" algn="r">
              <a:spcBef>
                <a:spcPts val="0"/>
              </a:spcBef>
              <a:buNone/>
              <a:defRPr b="0" i="0" sz="1200" u="none" cap="none" strike="noStrike">
                <a:solidFill>
                  <a:srgbClr val="888888"/>
                </a:solidFill>
                <a:latin typeface="Calibri"/>
                <a:ea typeface="Calibri"/>
                <a:cs typeface="Calibri"/>
                <a:sym typeface="Calibri"/>
              </a:defRPr>
            </a:lvl5pPr>
            <a:lvl6pPr indent="0" lvl="5" marL="0" marR="0" rtl="0" algn="r">
              <a:spcBef>
                <a:spcPts val="0"/>
              </a:spcBef>
              <a:buNone/>
              <a:defRPr b="0" i="0" sz="1200" u="none" cap="none" strike="noStrike">
                <a:solidFill>
                  <a:srgbClr val="888888"/>
                </a:solidFill>
                <a:latin typeface="Calibri"/>
                <a:ea typeface="Calibri"/>
                <a:cs typeface="Calibri"/>
                <a:sym typeface="Calibri"/>
              </a:defRPr>
            </a:lvl6pPr>
            <a:lvl7pPr indent="0" lvl="6" marL="0" marR="0" rtl="0" algn="r">
              <a:spcBef>
                <a:spcPts val="0"/>
              </a:spcBef>
              <a:buNone/>
              <a:defRPr b="0" i="0" sz="1200" u="none" cap="none" strike="noStrike">
                <a:solidFill>
                  <a:srgbClr val="888888"/>
                </a:solidFill>
                <a:latin typeface="Calibri"/>
                <a:ea typeface="Calibri"/>
                <a:cs typeface="Calibri"/>
                <a:sym typeface="Calibri"/>
              </a:defRPr>
            </a:lvl7pPr>
            <a:lvl8pPr indent="0" lvl="7" marL="0" marR="0" rtl="0" algn="r">
              <a:spcBef>
                <a:spcPts val="0"/>
              </a:spcBef>
              <a:buNone/>
              <a:defRPr b="0" i="0" sz="1200" u="none" cap="none" strike="noStrike">
                <a:solidFill>
                  <a:srgbClr val="888888"/>
                </a:solidFill>
                <a:latin typeface="Calibri"/>
                <a:ea typeface="Calibri"/>
                <a:cs typeface="Calibri"/>
                <a:sym typeface="Calibri"/>
              </a:defRPr>
            </a:lvl8pPr>
            <a:lvl9pPr indent="0" lvl="8" marL="0" marR="0" rtl="0" algn="r">
              <a:spcBef>
                <a:spcPts val="0"/>
              </a:spcBef>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 id="2147483661" r:id="rId14"/>
    <p:sldLayoutId id="2147483662" r:id="rId15"/>
    <p:sldLayoutId id="2147483663" r:id="rId16"/>
    <p:sldLayoutId id="2147483664" r:id="rId17"/>
    <p:sldLayoutId id="2147483665" r:id="rId18"/>
    <p:sldLayoutId id="2147483666" r:id="rId19"/>
    <p:sldLayoutId id="2147483667" r:id="rId20"/>
    <p:sldLayoutId id="2147483668" r:id="rId21"/>
    <p:sldLayoutId id="2147483669" r:id="rId22"/>
    <p:sldLayoutId id="2147483670" r:id="rId23"/>
    <p:sldLayoutId id="2147483671" r:id="rId24"/>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2.xml"/><Relationship Id="rId2" Type="http://schemas.openxmlformats.org/officeDocument/2006/relationships/notesSlide" Target="../notesSlides/notesSlide4.xml"/><Relationship Id="rId3" Type="http://schemas.openxmlformats.org/officeDocument/2006/relationships/hyperlink" Target="https://docs.google.com/document/d/1qeJmkWGlL11IpVe-MnibtbAmkUMru9CsGyGgtG0L5S4/edit" TargetMode="Externa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2.xml"/><Relationship Id="rId2" Type="http://schemas.openxmlformats.org/officeDocument/2006/relationships/notesSlide" Target="../notesSlides/notesSlide6.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1" name="Shape 161"/>
        <p:cNvGrpSpPr/>
        <p:nvPr/>
      </p:nvGrpSpPr>
      <p:grpSpPr>
        <a:xfrm>
          <a:off x="0" y="0"/>
          <a:ext cx="0" cy="0"/>
          <a:chOff x="0" y="0"/>
          <a:chExt cx="0" cy="0"/>
        </a:xfrm>
      </p:grpSpPr>
      <p:sp>
        <p:nvSpPr>
          <p:cNvPr id="162" name="Google Shape;162;p26"/>
          <p:cNvSpPr txBox="1"/>
          <p:nvPr>
            <p:ph type="ctrTitle"/>
          </p:nvPr>
        </p:nvSpPr>
        <p:spPr>
          <a:xfrm>
            <a:off x="6285142" y="2375451"/>
            <a:ext cx="5068658" cy="1134511"/>
          </a:xfrm>
          <a:prstGeom prst="rect">
            <a:avLst/>
          </a:prstGeom>
          <a:noFill/>
          <a:ln>
            <a:noFill/>
          </a:ln>
        </p:spPr>
        <p:txBody>
          <a:bodyPr anchorCtr="0" anchor="b" bIns="45700" lIns="91425" spcFirstLastPara="1" rIns="91425" wrap="square" tIns="45700">
            <a:normAutofit fontScale="90000"/>
          </a:bodyPr>
          <a:lstStyle/>
          <a:p>
            <a:pPr indent="0" lvl="0" marL="0" rtl="0" algn="ctr">
              <a:lnSpc>
                <a:spcPct val="90000"/>
              </a:lnSpc>
              <a:spcBef>
                <a:spcPts val="0"/>
              </a:spcBef>
              <a:spcAft>
                <a:spcPts val="0"/>
              </a:spcAft>
              <a:buClr>
                <a:schemeClr val="dk1"/>
              </a:buClr>
              <a:buSzPct val="75000"/>
              <a:buFont typeface="Helvetica Neue"/>
              <a:buNone/>
            </a:pPr>
            <a:r>
              <a:rPr lang="en-US" sz="4800"/>
              <a:t>The Neuroscience of Resilience</a:t>
            </a:r>
            <a:endParaRPr sz="4800"/>
          </a:p>
        </p:txBody>
      </p:sp>
      <p:sp>
        <p:nvSpPr>
          <p:cNvPr id="163" name="Google Shape;163;p26"/>
          <p:cNvSpPr txBox="1"/>
          <p:nvPr>
            <p:ph idx="1" type="subTitle"/>
          </p:nvPr>
        </p:nvSpPr>
        <p:spPr>
          <a:xfrm>
            <a:off x="6285141" y="3602038"/>
            <a:ext cx="5068657" cy="572397"/>
          </a:xfrm>
          <a:prstGeom prst="rect">
            <a:avLst/>
          </a:prstGeom>
          <a:noFill/>
          <a:ln>
            <a:noFill/>
          </a:ln>
        </p:spPr>
        <p:txBody>
          <a:bodyPr anchorCtr="0" anchor="t" bIns="45700" lIns="91425" spcFirstLastPara="1" rIns="91425" wrap="square" tIns="45700">
            <a:noAutofit/>
          </a:bodyPr>
          <a:lstStyle/>
          <a:p>
            <a:pPr indent="0" lvl="0" marL="0" rtl="0" algn="ctr">
              <a:lnSpc>
                <a:spcPct val="90000"/>
              </a:lnSpc>
              <a:spcBef>
                <a:spcPts val="0"/>
              </a:spcBef>
              <a:spcAft>
                <a:spcPts val="0"/>
              </a:spcAft>
              <a:buClr>
                <a:schemeClr val="dk1"/>
              </a:buClr>
              <a:buSzPts val="2000"/>
              <a:buNone/>
            </a:pPr>
            <a:r>
              <a:rPr lang="en-US" sz="3000"/>
              <a:t> </a:t>
            </a:r>
            <a:endParaRPr sz="3000"/>
          </a:p>
        </p:txBody>
      </p:sp>
      <p:sp>
        <p:nvSpPr>
          <p:cNvPr id="164" name="Google Shape;164;p26"/>
          <p:cNvSpPr txBox="1"/>
          <p:nvPr/>
        </p:nvSpPr>
        <p:spPr>
          <a:xfrm>
            <a:off x="7501175" y="3509938"/>
            <a:ext cx="3721200" cy="400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US">
                <a:latin typeface="Calibri"/>
                <a:ea typeface="Calibri"/>
                <a:cs typeface="Calibri"/>
                <a:sym typeface="Calibri"/>
              </a:rPr>
              <a:t>Chapter 2 Learning Experience  2</a:t>
            </a:r>
            <a:endParaRPr>
              <a:latin typeface="Calibri"/>
              <a:ea typeface="Calibri"/>
              <a:cs typeface="Calibri"/>
              <a:sym typeface="Calibri"/>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8" name="Shape 168"/>
        <p:cNvGrpSpPr/>
        <p:nvPr/>
      </p:nvGrpSpPr>
      <p:grpSpPr>
        <a:xfrm>
          <a:off x="0" y="0"/>
          <a:ext cx="0" cy="0"/>
          <a:chOff x="0" y="0"/>
          <a:chExt cx="0" cy="0"/>
        </a:xfrm>
      </p:grpSpPr>
      <p:sp>
        <p:nvSpPr>
          <p:cNvPr id="169" name="Google Shape;169;p27"/>
          <p:cNvSpPr txBox="1"/>
          <p:nvPr>
            <p:ph type="title"/>
          </p:nvPr>
        </p:nvSpPr>
        <p:spPr>
          <a:xfrm>
            <a:off x="838200" y="365125"/>
            <a:ext cx="10515600" cy="672900"/>
          </a:xfrm>
          <a:prstGeom prst="rect">
            <a:avLst/>
          </a:prstGeom>
        </p:spPr>
        <p:txBody>
          <a:bodyPr anchorCtr="0" anchor="ctr" bIns="45700" lIns="91425" spcFirstLastPara="1" rIns="91425" wrap="square" tIns="45700">
            <a:normAutofit/>
          </a:bodyPr>
          <a:lstStyle/>
          <a:p>
            <a:pPr indent="0" lvl="0" marL="0" rtl="0" algn="ctr">
              <a:spcBef>
                <a:spcPts val="0"/>
              </a:spcBef>
              <a:spcAft>
                <a:spcPts val="0"/>
              </a:spcAft>
              <a:buNone/>
            </a:pPr>
            <a:r>
              <a:rPr lang="en-US" sz="3000"/>
              <a:t>Check-In </a:t>
            </a:r>
            <a:endParaRPr sz="3000"/>
          </a:p>
        </p:txBody>
      </p:sp>
      <p:sp>
        <p:nvSpPr>
          <p:cNvPr id="170" name="Google Shape;170;p27"/>
          <p:cNvSpPr txBox="1"/>
          <p:nvPr/>
        </p:nvSpPr>
        <p:spPr>
          <a:xfrm>
            <a:off x="2590800" y="1714500"/>
            <a:ext cx="7315200" cy="20319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US" sz="2000">
                <a:latin typeface="Calibri"/>
                <a:ea typeface="Calibri"/>
                <a:cs typeface="Calibri"/>
                <a:sym typeface="Calibri"/>
              </a:rPr>
              <a:t>What did you notice about how it felt while you were thinking about or trying to remember a moment of kindness or compassion? </a:t>
            </a:r>
            <a:endParaRPr sz="2000">
              <a:latin typeface="Calibri"/>
              <a:ea typeface="Calibri"/>
              <a:cs typeface="Calibri"/>
              <a:sym typeface="Calibri"/>
            </a:endParaRPr>
          </a:p>
          <a:p>
            <a:pPr indent="0" lvl="0" marL="0" rtl="0" algn="l">
              <a:spcBef>
                <a:spcPts val="0"/>
              </a:spcBef>
              <a:spcAft>
                <a:spcPts val="0"/>
              </a:spcAft>
              <a:buNone/>
            </a:pPr>
            <a:r>
              <a:t/>
            </a:r>
            <a:endParaRPr sz="2000">
              <a:latin typeface="Calibri"/>
              <a:ea typeface="Calibri"/>
              <a:cs typeface="Calibri"/>
              <a:sym typeface="Calibri"/>
            </a:endParaRPr>
          </a:p>
          <a:p>
            <a:pPr indent="0" lvl="0" marL="0" rtl="0" algn="l">
              <a:spcBef>
                <a:spcPts val="0"/>
              </a:spcBef>
              <a:spcAft>
                <a:spcPts val="0"/>
              </a:spcAft>
              <a:buNone/>
            </a:pPr>
            <a:r>
              <a:rPr lang="en-US" sz="2000">
                <a:latin typeface="Calibri"/>
                <a:ea typeface="Calibri"/>
                <a:cs typeface="Calibri"/>
                <a:sym typeface="Calibri"/>
              </a:rPr>
              <a:t>What sensations did you notice as you remembered your moment of kindness and compassion? </a:t>
            </a:r>
            <a:endParaRPr sz="2000">
              <a:latin typeface="Calibri"/>
              <a:ea typeface="Calibri"/>
              <a:cs typeface="Calibri"/>
              <a:sym typeface="Calibri"/>
            </a:endParaRPr>
          </a:p>
          <a:p>
            <a:pPr indent="0" lvl="0" marL="0" rtl="0" algn="l">
              <a:spcBef>
                <a:spcPts val="0"/>
              </a:spcBef>
              <a:spcAft>
                <a:spcPts val="0"/>
              </a:spcAft>
              <a:buNone/>
            </a:pPr>
            <a:r>
              <a:t/>
            </a:r>
            <a:endParaRPr sz="2000">
              <a:latin typeface="Calibri"/>
              <a:ea typeface="Calibri"/>
              <a:cs typeface="Calibri"/>
              <a:sym typeface="Calibri"/>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4" name="Shape 174"/>
        <p:cNvGrpSpPr/>
        <p:nvPr/>
      </p:nvGrpSpPr>
      <p:grpSpPr>
        <a:xfrm>
          <a:off x="0" y="0"/>
          <a:ext cx="0" cy="0"/>
          <a:chOff x="0" y="0"/>
          <a:chExt cx="0" cy="0"/>
        </a:xfrm>
      </p:grpSpPr>
      <p:sp>
        <p:nvSpPr>
          <p:cNvPr id="175" name="Google Shape;175;p28"/>
          <p:cNvSpPr txBox="1"/>
          <p:nvPr>
            <p:ph type="title"/>
          </p:nvPr>
        </p:nvSpPr>
        <p:spPr>
          <a:xfrm>
            <a:off x="838200" y="365125"/>
            <a:ext cx="10515600" cy="672900"/>
          </a:xfrm>
          <a:prstGeom prst="rect">
            <a:avLst/>
          </a:prstGeom>
        </p:spPr>
        <p:txBody>
          <a:bodyPr anchorCtr="0" anchor="ctr" bIns="45700" lIns="91425" spcFirstLastPara="1" rIns="91425" wrap="square" tIns="45700">
            <a:normAutofit/>
          </a:bodyPr>
          <a:lstStyle/>
          <a:p>
            <a:pPr indent="0" lvl="0" marL="0" rtl="0" algn="ctr">
              <a:spcBef>
                <a:spcPts val="0"/>
              </a:spcBef>
              <a:spcAft>
                <a:spcPts val="0"/>
              </a:spcAft>
              <a:buNone/>
            </a:pPr>
            <a:r>
              <a:rPr lang="en-US"/>
              <a:t>Presentation/Discussion</a:t>
            </a:r>
            <a:endParaRPr/>
          </a:p>
        </p:txBody>
      </p:sp>
      <p:sp>
        <p:nvSpPr>
          <p:cNvPr id="176" name="Google Shape;176;p28"/>
          <p:cNvSpPr txBox="1"/>
          <p:nvPr/>
        </p:nvSpPr>
        <p:spPr>
          <a:xfrm>
            <a:off x="1854200" y="1320800"/>
            <a:ext cx="7315200" cy="40020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US" sz="2000">
                <a:latin typeface="Calibri"/>
                <a:ea typeface="Calibri"/>
                <a:cs typeface="Calibri"/>
                <a:sym typeface="Calibri"/>
              </a:rPr>
              <a:t>Resilience can be cultivated on: </a:t>
            </a:r>
            <a:endParaRPr sz="2000">
              <a:latin typeface="Calibri"/>
              <a:ea typeface="Calibri"/>
              <a:cs typeface="Calibri"/>
              <a:sym typeface="Calibri"/>
            </a:endParaRPr>
          </a:p>
          <a:p>
            <a:pPr indent="0" lvl="0" marL="0" rtl="0" algn="l">
              <a:spcBef>
                <a:spcPts val="0"/>
              </a:spcBef>
              <a:spcAft>
                <a:spcPts val="0"/>
              </a:spcAft>
              <a:buNone/>
            </a:pPr>
            <a:r>
              <a:t/>
            </a:r>
            <a:endParaRPr sz="2000">
              <a:latin typeface="Calibri"/>
              <a:ea typeface="Calibri"/>
              <a:cs typeface="Calibri"/>
              <a:sym typeface="Calibri"/>
            </a:endParaRPr>
          </a:p>
          <a:p>
            <a:pPr indent="0" lvl="0" marL="0" rtl="0" algn="l">
              <a:spcBef>
                <a:spcPts val="0"/>
              </a:spcBef>
              <a:spcAft>
                <a:spcPts val="0"/>
              </a:spcAft>
              <a:buNone/>
            </a:pPr>
            <a:r>
              <a:rPr lang="en-US" sz="2000">
                <a:latin typeface="Calibri"/>
                <a:ea typeface="Calibri"/>
                <a:cs typeface="Calibri"/>
                <a:sym typeface="Calibri"/>
              </a:rPr>
              <a:t>• an individual level; </a:t>
            </a:r>
            <a:endParaRPr sz="2000">
              <a:latin typeface="Calibri"/>
              <a:ea typeface="Calibri"/>
              <a:cs typeface="Calibri"/>
              <a:sym typeface="Calibri"/>
            </a:endParaRPr>
          </a:p>
          <a:p>
            <a:pPr indent="0" lvl="0" marL="0" rtl="0" algn="l">
              <a:spcBef>
                <a:spcPts val="0"/>
              </a:spcBef>
              <a:spcAft>
                <a:spcPts val="0"/>
              </a:spcAft>
              <a:buNone/>
            </a:pPr>
            <a:r>
              <a:t/>
            </a:r>
            <a:endParaRPr sz="2000">
              <a:latin typeface="Calibri"/>
              <a:ea typeface="Calibri"/>
              <a:cs typeface="Calibri"/>
              <a:sym typeface="Calibri"/>
            </a:endParaRPr>
          </a:p>
          <a:p>
            <a:pPr indent="0" lvl="0" marL="0" rtl="0" algn="l">
              <a:spcBef>
                <a:spcPts val="0"/>
              </a:spcBef>
              <a:spcAft>
                <a:spcPts val="0"/>
              </a:spcAft>
              <a:buNone/>
            </a:pPr>
            <a:r>
              <a:rPr lang="en-US" sz="2000">
                <a:latin typeface="Calibri"/>
                <a:ea typeface="Calibri"/>
                <a:cs typeface="Calibri"/>
                <a:sym typeface="Calibri"/>
              </a:rPr>
              <a:t>• an interpersonal level (supportive relationships); </a:t>
            </a:r>
            <a:endParaRPr sz="2000">
              <a:latin typeface="Calibri"/>
              <a:ea typeface="Calibri"/>
              <a:cs typeface="Calibri"/>
              <a:sym typeface="Calibri"/>
            </a:endParaRPr>
          </a:p>
          <a:p>
            <a:pPr indent="0" lvl="0" marL="0" rtl="0" algn="l">
              <a:spcBef>
                <a:spcPts val="0"/>
              </a:spcBef>
              <a:spcAft>
                <a:spcPts val="0"/>
              </a:spcAft>
              <a:buNone/>
            </a:pPr>
            <a:r>
              <a:t/>
            </a:r>
            <a:endParaRPr sz="2000">
              <a:latin typeface="Calibri"/>
              <a:ea typeface="Calibri"/>
              <a:cs typeface="Calibri"/>
              <a:sym typeface="Calibri"/>
            </a:endParaRPr>
          </a:p>
          <a:p>
            <a:pPr indent="0" lvl="0" marL="0" rtl="0" algn="l">
              <a:spcBef>
                <a:spcPts val="0"/>
              </a:spcBef>
              <a:spcAft>
                <a:spcPts val="0"/>
              </a:spcAft>
              <a:buNone/>
            </a:pPr>
            <a:r>
              <a:rPr lang="en-US" sz="2000">
                <a:latin typeface="Calibri"/>
                <a:ea typeface="Calibri"/>
                <a:cs typeface="Calibri"/>
                <a:sym typeface="Calibri"/>
              </a:rPr>
              <a:t>• a structural level (policies and institutions that promote well-being and resilience), and </a:t>
            </a:r>
            <a:endParaRPr sz="2000">
              <a:latin typeface="Calibri"/>
              <a:ea typeface="Calibri"/>
              <a:cs typeface="Calibri"/>
              <a:sym typeface="Calibri"/>
            </a:endParaRPr>
          </a:p>
          <a:p>
            <a:pPr indent="0" lvl="0" marL="0" rtl="0" algn="l">
              <a:spcBef>
                <a:spcPts val="0"/>
              </a:spcBef>
              <a:spcAft>
                <a:spcPts val="0"/>
              </a:spcAft>
              <a:buNone/>
            </a:pPr>
            <a:r>
              <a:t/>
            </a:r>
            <a:endParaRPr sz="2000">
              <a:latin typeface="Calibri"/>
              <a:ea typeface="Calibri"/>
              <a:cs typeface="Calibri"/>
              <a:sym typeface="Calibri"/>
            </a:endParaRPr>
          </a:p>
          <a:p>
            <a:pPr indent="0" lvl="0" marL="0" rtl="0" algn="l">
              <a:spcBef>
                <a:spcPts val="0"/>
              </a:spcBef>
              <a:spcAft>
                <a:spcPts val="0"/>
              </a:spcAft>
              <a:buNone/>
            </a:pPr>
            <a:r>
              <a:rPr lang="en-US" sz="2000">
                <a:latin typeface="Calibri"/>
                <a:ea typeface="Calibri"/>
                <a:cs typeface="Calibri"/>
                <a:sym typeface="Calibri"/>
              </a:rPr>
              <a:t>• a cultural level (values, beliefs and practices that promote resilience). </a:t>
            </a:r>
            <a:endParaRPr sz="2000">
              <a:latin typeface="Calibri"/>
              <a:ea typeface="Calibri"/>
              <a:cs typeface="Calibri"/>
              <a:sym typeface="Calibri"/>
            </a:endParaRPr>
          </a:p>
          <a:p>
            <a:pPr indent="0" lvl="0" marL="0" rtl="0" algn="l">
              <a:spcBef>
                <a:spcPts val="0"/>
              </a:spcBef>
              <a:spcAft>
                <a:spcPts val="0"/>
              </a:spcAft>
              <a:buNone/>
            </a:pPr>
            <a:r>
              <a:t/>
            </a:r>
            <a:endParaRPr>
              <a:latin typeface="Calibri"/>
              <a:ea typeface="Calibri"/>
              <a:cs typeface="Calibri"/>
              <a:sym typeface="Calibri"/>
            </a:endParaRPr>
          </a:p>
          <a:p>
            <a:pPr indent="0" lvl="0" marL="0" rtl="0" algn="l">
              <a:spcBef>
                <a:spcPts val="0"/>
              </a:spcBef>
              <a:spcAft>
                <a:spcPts val="0"/>
              </a:spcAft>
              <a:buNone/>
            </a:pPr>
            <a:r>
              <a:t/>
            </a:r>
            <a:endParaRPr>
              <a:latin typeface="Calibri"/>
              <a:ea typeface="Calibri"/>
              <a:cs typeface="Calibri"/>
              <a:sym typeface="Calibri"/>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0" name="Shape 180"/>
        <p:cNvGrpSpPr/>
        <p:nvPr/>
      </p:nvGrpSpPr>
      <p:grpSpPr>
        <a:xfrm>
          <a:off x="0" y="0"/>
          <a:ext cx="0" cy="0"/>
          <a:chOff x="0" y="0"/>
          <a:chExt cx="0" cy="0"/>
        </a:xfrm>
      </p:grpSpPr>
      <p:sp>
        <p:nvSpPr>
          <p:cNvPr id="181" name="Google Shape;181;p29"/>
          <p:cNvSpPr txBox="1"/>
          <p:nvPr>
            <p:ph type="title"/>
          </p:nvPr>
        </p:nvSpPr>
        <p:spPr>
          <a:xfrm>
            <a:off x="838200" y="365126"/>
            <a:ext cx="10515600" cy="697500"/>
          </a:xfrm>
          <a:prstGeom prst="rect">
            <a:avLst/>
          </a:prstGeom>
        </p:spPr>
        <p:txBody>
          <a:bodyPr anchorCtr="0" anchor="ctr" bIns="45700" lIns="91425" spcFirstLastPara="1" rIns="91425" wrap="square" tIns="45700">
            <a:normAutofit/>
          </a:bodyPr>
          <a:lstStyle/>
          <a:p>
            <a:pPr indent="0" lvl="0" marL="0" rtl="0" algn="ctr">
              <a:spcBef>
                <a:spcPts val="0"/>
              </a:spcBef>
              <a:spcAft>
                <a:spcPts val="0"/>
              </a:spcAft>
              <a:buNone/>
            </a:pPr>
            <a:r>
              <a:rPr lang="en-US"/>
              <a:t>Insight Activity </a:t>
            </a:r>
            <a:endParaRPr/>
          </a:p>
        </p:txBody>
      </p:sp>
      <p:sp>
        <p:nvSpPr>
          <p:cNvPr id="182" name="Google Shape;182;p29"/>
          <p:cNvSpPr txBox="1"/>
          <p:nvPr/>
        </p:nvSpPr>
        <p:spPr>
          <a:xfrm>
            <a:off x="310325" y="868875"/>
            <a:ext cx="11130000" cy="41868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US" sz="2000">
                <a:solidFill>
                  <a:schemeClr val="dk1"/>
                </a:solidFill>
                <a:latin typeface="Calibri"/>
                <a:ea typeface="Calibri"/>
                <a:cs typeface="Calibri"/>
                <a:sym typeface="Calibri"/>
              </a:rPr>
              <a:t>Writing a Microfiction</a:t>
            </a:r>
            <a:endParaRPr i="1" sz="2000">
              <a:solidFill>
                <a:schemeClr val="dk1"/>
              </a:solidFill>
              <a:latin typeface="Calibri"/>
              <a:ea typeface="Calibri"/>
              <a:cs typeface="Calibri"/>
              <a:sym typeface="Calibri"/>
            </a:endParaRPr>
          </a:p>
          <a:p>
            <a:pPr indent="-355600" lvl="0" marL="457200" rtl="0" algn="l">
              <a:spcBef>
                <a:spcPts val="0"/>
              </a:spcBef>
              <a:spcAft>
                <a:spcPts val="0"/>
              </a:spcAft>
              <a:buClr>
                <a:schemeClr val="dk1"/>
              </a:buClr>
              <a:buSzPts val="2000"/>
              <a:buFont typeface="Calibri"/>
              <a:buAutoNum type="arabicPeriod"/>
            </a:pPr>
            <a:r>
              <a:rPr i="1" lang="en-US" sz="2000">
                <a:solidFill>
                  <a:schemeClr val="dk1"/>
                </a:solidFill>
                <a:latin typeface="Calibri"/>
                <a:ea typeface="Calibri"/>
                <a:cs typeface="Calibri"/>
                <a:sym typeface="Calibri"/>
              </a:rPr>
              <a:t>Using this graph, we are going to write a microfiction. Everyone is going to make up a story that explains what was happening and how their character was feeling for each of the points on the graph. You will need to include a minimum of five emotion words in your story. You can use the </a:t>
            </a:r>
            <a:r>
              <a:rPr i="1" lang="en-US" sz="2000" u="sng">
                <a:solidFill>
                  <a:schemeClr val="dk1"/>
                </a:solidFill>
                <a:latin typeface="Calibri"/>
                <a:ea typeface="Calibri"/>
                <a:cs typeface="Calibri"/>
                <a:sym typeface="Calibri"/>
                <a:hlinkClick r:id="rId3">
                  <a:extLst>
                    <a:ext uri="{A12FA001-AC4F-418D-AE19-62706E023703}">
                      <ahyp:hlinkClr val="tx"/>
                    </a:ext>
                  </a:extLst>
                </a:hlinkClick>
              </a:rPr>
              <a:t>emotions bank list</a:t>
            </a:r>
            <a:r>
              <a:rPr i="1" lang="en-US" sz="2000">
                <a:solidFill>
                  <a:schemeClr val="dk1"/>
                </a:solidFill>
                <a:latin typeface="Calibri"/>
                <a:ea typeface="Calibri"/>
                <a:cs typeface="Calibri"/>
                <a:sym typeface="Calibri"/>
              </a:rPr>
              <a:t> to find additional emotion words. </a:t>
            </a:r>
            <a:endParaRPr i="1" sz="2000">
              <a:solidFill>
                <a:schemeClr val="dk1"/>
              </a:solidFill>
              <a:latin typeface="Calibri"/>
              <a:ea typeface="Calibri"/>
              <a:cs typeface="Calibri"/>
              <a:sym typeface="Calibri"/>
            </a:endParaRPr>
          </a:p>
          <a:p>
            <a:pPr indent="0" lvl="0" marL="457200" rtl="0" algn="l">
              <a:spcBef>
                <a:spcPts val="0"/>
              </a:spcBef>
              <a:spcAft>
                <a:spcPts val="0"/>
              </a:spcAft>
              <a:buNone/>
            </a:pPr>
            <a:r>
              <a:t/>
            </a:r>
            <a:endParaRPr i="1" sz="2000">
              <a:solidFill>
                <a:schemeClr val="dk1"/>
              </a:solidFill>
              <a:latin typeface="Calibri"/>
              <a:ea typeface="Calibri"/>
              <a:cs typeface="Calibri"/>
              <a:sym typeface="Calibri"/>
            </a:endParaRPr>
          </a:p>
          <a:p>
            <a:pPr indent="-355600" lvl="0" marL="457200" rtl="0" algn="l">
              <a:spcBef>
                <a:spcPts val="0"/>
              </a:spcBef>
              <a:spcAft>
                <a:spcPts val="0"/>
              </a:spcAft>
              <a:buClr>
                <a:schemeClr val="dk1"/>
              </a:buClr>
              <a:buSzPts val="2000"/>
              <a:buFont typeface="Calibri"/>
              <a:buAutoNum type="arabicPeriod"/>
            </a:pPr>
            <a:r>
              <a:rPr i="1" lang="en-US" sz="2000">
                <a:solidFill>
                  <a:schemeClr val="dk1"/>
                </a:solidFill>
                <a:latin typeface="Calibri"/>
                <a:ea typeface="Calibri"/>
                <a:cs typeface="Calibri"/>
                <a:sym typeface="Calibri"/>
              </a:rPr>
              <a:t>This is how one student your age graphed a microfiction. You’ll see some peaks and valleys within the Resilient Zone. Sometimes when things happened, and feelings and bodily sensations occurred the character was able to stay within the Resilient Zone.</a:t>
            </a:r>
            <a:endParaRPr i="1" sz="2000">
              <a:solidFill>
                <a:schemeClr val="dk1"/>
              </a:solidFill>
              <a:latin typeface="Calibri"/>
              <a:ea typeface="Calibri"/>
              <a:cs typeface="Calibri"/>
              <a:sym typeface="Calibri"/>
            </a:endParaRPr>
          </a:p>
          <a:p>
            <a:pPr indent="0" lvl="0" marL="457200" rtl="0" algn="l">
              <a:spcBef>
                <a:spcPts val="0"/>
              </a:spcBef>
              <a:spcAft>
                <a:spcPts val="0"/>
              </a:spcAft>
              <a:buNone/>
            </a:pPr>
            <a:r>
              <a:t/>
            </a:r>
            <a:endParaRPr i="1" sz="2000">
              <a:solidFill>
                <a:schemeClr val="dk1"/>
              </a:solidFill>
              <a:latin typeface="Calibri"/>
              <a:ea typeface="Calibri"/>
              <a:cs typeface="Calibri"/>
              <a:sym typeface="Calibri"/>
            </a:endParaRPr>
          </a:p>
          <a:p>
            <a:pPr indent="-355600" lvl="0" marL="457200" rtl="0" algn="l">
              <a:spcBef>
                <a:spcPts val="0"/>
              </a:spcBef>
              <a:spcAft>
                <a:spcPts val="0"/>
              </a:spcAft>
              <a:buClr>
                <a:schemeClr val="dk1"/>
              </a:buClr>
              <a:buSzPts val="2000"/>
              <a:buFont typeface="Calibri"/>
              <a:buAutoNum type="arabicPeriod"/>
            </a:pPr>
            <a:r>
              <a:rPr i="1" lang="en-US" sz="2000">
                <a:solidFill>
                  <a:schemeClr val="dk1"/>
                </a:solidFill>
                <a:latin typeface="Calibri"/>
                <a:ea typeface="Calibri"/>
                <a:cs typeface="Calibri"/>
                <a:sym typeface="Calibri"/>
              </a:rPr>
              <a:t>Think about the character you are going to write about. What’s happening to them during each part of the day depicted on this graph? Give each graph point an emotion word label and write a story that brings your graph to life. </a:t>
            </a:r>
            <a:endParaRPr sz="2000">
              <a:solidFill>
                <a:schemeClr val="dk1"/>
              </a:solidFill>
              <a:latin typeface="Georgia"/>
              <a:ea typeface="Georgia"/>
              <a:cs typeface="Georgia"/>
              <a:sym typeface="Georgia"/>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6" name="Shape 186"/>
        <p:cNvGrpSpPr/>
        <p:nvPr/>
      </p:nvGrpSpPr>
      <p:grpSpPr>
        <a:xfrm>
          <a:off x="0" y="0"/>
          <a:ext cx="0" cy="0"/>
          <a:chOff x="0" y="0"/>
          <a:chExt cx="0" cy="0"/>
        </a:xfrm>
      </p:grpSpPr>
      <p:sp>
        <p:nvSpPr>
          <p:cNvPr id="187" name="Google Shape;187;p30"/>
          <p:cNvSpPr txBox="1"/>
          <p:nvPr>
            <p:ph type="title"/>
          </p:nvPr>
        </p:nvSpPr>
        <p:spPr>
          <a:xfrm>
            <a:off x="838200" y="365126"/>
            <a:ext cx="10515600" cy="697500"/>
          </a:xfrm>
          <a:prstGeom prst="rect">
            <a:avLst/>
          </a:prstGeom>
        </p:spPr>
        <p:txBody>
          <a:bodyPr anchorCtr="0" anchor="ctr" bIns="45700" lIns="91425" spcFirstLastPara="1" rIns="91425" wrap="square" tIns="45700">
            <a:normAutofit/>
          </a:bodyPr>
          <a:lstStyle/>
          <a:p>
            <a:pPr indent="0" lvl="0" marL="0" rtl="0" algn="ctr">
              <a:spcBef>
                <a:spcPts val="0"/>
              </a:spcBef>
              <a:spcAft>
                <a:spcPts val="0"/>
              </a:spcAft>
              <a:buNone/>
            </a:pPr>
            <a:r>
              <a:rPr lang="en-US"/>
              <a:t>Insight Activity </a:t>
            </a:r>
            <a:endParaRPr/>
          </a:p>
        </p:txBody>
      </p:sp>
      <p:sp>
        <p:nvSpPr>
          <p:cNvPr id="188" name="Google Shape;188;p30"/>
          <p:cNvSpPr txBox="1"/>
          <p:nvPr/>
        </p:nvSpPr>
        <p:spPr>
          <a:xfrm>
            <a:off x="206875" y="1106800"/>
            <a:ext cx="11616300" cy="26475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t/>
            </a:r>
            <a:endParaRPr i="1" sz="2000">
              <a:solidFill>
                <a:schemeClr val="dk1"/>
              </a:solidFill>
              <a:latin typeface="Calibri"/>
              <a:ea typeface="Calibri"/>
              <a:cs typeface="Calibri"/>
              <a:sym typeface="Calibri"/>
            </a:endParaRPr>
          </a:p>
          <a:p>
            <a:pPr indent="-355600" lvl="0" marL="457200" rtl="0" algn="l">
              <a:spcBef>
                <a:spcPts val="0"/>
              </a:spcBef>
              <a:spcAft>
                <a:spcPts val="0"/>
              </a:spcAft>
              <a:buClr>
                <a:schemeClr val="dk1"/>
              </a:buClr>
              <a:buSzPts val="2000"/>
              <a:buFont typeface="Calibri"/>
              <a:buAutoNum type="arabicPeriod"/>
            </a:pPr>
            <a:r>
              <a:rPr i="1" lang="en-US" sz="2000">
                <a:solidFill>
                  <a:schemeClr val="dk1"/>
                </a:solidFill>
                <a:latin typeface="Calibri"/>
                <a:ea typeface="Calibri"/>
                <a:cs typeface="Calibri"/>
                <a:sym typeface="Calibri"/>
              </a:rPr>
              <a:t>Return to the short story that describes your fictional character. Add any visuals, emotion words, detail to events or thoughts the character may be having. </a:t>
            </a:r>
            <a:endParaRPr i="1" sz="2000">
              <a:solidFill>
                <a:schemeClr val="dk1"/>
              </a:solidFill>
              <a:latin typeface="Calibri"/>
              <a:ea typeface="Calibri"/>
              <a:cs typeface="Calibri"/>
              <a:sym typeface="Calibri"/>
            </a:endParaRPr>
          </a:p>
          <a:p>
            <a:pPr indent="0" lvl="0" marL="457200" rtl="0" algn="l">
              <a:spcBef>
                <a:spcPts val="0"/>
              </a:spcBef>
              <a:spcAft>
                <a:spcPts val="0"/>
              </a:spcAft>
              <a:buNone/>
            </a:pPr>
            <a:r>
              <a:t/>
            </a:r>
            <a:endParaRPr i="1" sz="2000">
              <a:solidFill>
                <a:schemeClr val="dk1"/>
              </a:solidFill>
              <a:latin typeface="Calibri"/>
              <a:ea typeface="Calibri"/>
              <a:cs typeface="Calibri"/>
              <a:sym typeface="Calibri"/>
            </a:endParaRPr>
          </a:p>
          <a:p>
            <a:pPr indent="-355600" lvl="0" marL="457200" rtl="0" algn="l">
              <a:spcBef>
                <a:spcPts val="0"/>
              </a:spcBef>
              <a:spcAft>
                <a:spcPts val="0"/>
              </a:spcAft>
              <a:buClr>
                <a:schemeClr val="dk1"/>
              </a:buClr>
              <a:buSzPts val="2000"/>
              <a:buFont typeface="Calibri"/>
              <a:buAutoNum type="arabicPeriod"/>
            </a:pPr>
            <a:r>
              <a:rPr i="1" lang="en-US" sz="2000">
                <a:solidFill>
                  <a:schemeClr val="dk1"/>
                </a:solidFill>
                <a:latin typeface="Calibri"/>
                <a:ea typeface="Calibri"/>
                <a:cs typeface="Calibri"/>
                <a:sym typeface="Calibri"/>
              </a:rPr>
              <a:t>Add detail to a moment your character was experiencing challenging emotions and was able to remain in the resilient zone. How were they able to stay resilient? What did they do? </a:t>
            </a:r>
            <a:endParaRPr i="1" sz="2000">
              <a:solidFill>
                <a:schemeClr val="dk1"/>
              </a:solidFill>
              <a:latin typeface="Calibri"/>
              <a:ea typeface="Calibri"/>
              <a:cs typeface="Calibri"/>
              <a:sym typeface="Calibri"/>
            </a:endParaRPr>
          </a:p>
          <a:p>
            <a:pPr indent="0" lvl="0" marL="0" rtl="0" algn="l">
              <a:spcBef>
                <a:spcPts val="0"/>
              </a:spcBef>
              <a:spcAft>
                <a:spcPts val="0"/>
              </a:spcAft>
              <a:buNone/>
            </a:pPr>
            <a:r>
              <a:t/>
            </a:r>
            <a:endParaRPr b="1" sz="2000">
              <a:solidFill>
                <a:schemeClr val="dk1"/>
              </a:solidFill>
              <a:latin typeface="Calibri"/>
              <a:ea typeface="Calibri"/>
              <a:cs typeface="Calibri"/>
              <a:sym typeface="Calibri"/>
            </a:endParaRPr>
          </a:p>
          <a:p>
            <a:pPr indent="0" lvl="0" marL="0" rtl="0" algn="l">
              <a:spcBef>
                <a:spcPts val="0"/>
              </a:spcBef>
              <a:spcAft>
                <a:spcPts val="0"/>
              </a:spcAft>
              <a:buNone/>
            </a:pPr>
            <a:r>
              <a:t/>
            </a:r>
            <a:endParaRPr i="1" sz="2000">
              <a:solidFill>
                <a:schemeClr val="dk1"/>
              </a:solidFill>
              <a:latin typeface="Calibri"/>
              <a:ea typeface="Calibri"/>
              <a:cs typeface="Calibri"/>
              <a:sym typeface="Calibri"/>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2" name="Shape 192"/>
        <p:cNvGrpSpPr/>
        <p:nvPr/>
      </p:nvGrpSpPr>
      <p:grpSpPr>
        <a:xfrm>
          <a:off x="0" y="0"/>
          <a:ext cx="0" cy="0"/>
          <a:chOff x="0" y="0"/>
          <a:chExt cx="0" cy="0"/>
        </a:xfrm>
      </p:grpSpPr>
      <p:sp>
        <p:nvSpPr>
          <p:cNvPr id="193" name="Google Shape;193;p31"/>
          <p:cNvSpPr txBox="1"/>
          <p:nvPr>
            <p:ph type="title"/>
          </p:nvPr>
        </p:nvSpPr>
        <p:spPr>
          <a:xfrm>
            <a:off x="838200" y="365126"/>
            <a:ext cx="10515600" cy="697500"/>
          </a:xfrm>
          <a:prstGeom prst="rect">
            <a:avLst/>
          </a:prstGeom>
        </p:spPr>
        <p:txBody>
          <a:bodyPr anchorCtr="0" anchor="ctr" bIns="45700" lIns="91425" spcFirstLastPara="1" rIns="91425" wrap="square" tIns="45700">
            <a:normAutofit/>
          </a:bodyPr>
          <a:lstStyle/>
          <a:p>
            <a:pPr indent="0" lvl="0" marL="0" rtl="0" algn="ctr">
              <a:spcBef>
                <a:spcPts val="0"/>
              </a:spcBef>
              <a:spcAft>
                <a:spcPts val="0"/>
              </a:spcAft>
              <a:buNone/>
            </a:pPr>
            <a:r>
              <a:rPr lang="en-US"/>
              <a:t>Reflective Practice </a:t>
            </a:r>
            <a:endParaRPr/>
          </a:p>
        </p:txBody>
      </p:sp>
      <p:sp>
        <p:nvSpPr>
          <p:cNvPr id="194" name="Google Shape;194;p31"/>
          <p:cNvSpPr txBox="1"/>
          <p:nvPr/>
        </p:nvSpPr>
        <p:spPr>
          <a:xfrm>
            <a:off x="315550" y="1201050"/>
            <a:ext cx="11678400" cy="26475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t/>
            </a:r>
            <a:endParaRPr b="1" sz="2000">
              <a:solidFill>
                <a:schemeClr val="dk1"/>
              </a:solidFill>
              <a:latin typeface="Calibri"/>
              <a:ea typeface="Calibri"/>
              <a:cs typeface="Calibri"/>
              <a:sym typeface="Calibri"/>
            </a:endParaRPr>
          </a:p>
          <a:p>
            <a:pPr indent="-355600" lvl="0" marL="457200" rtl="0" algn="l">
              <a:spcBef>
                <a:spcPts val="0"/>
              </a:spcBef>
              <a:spcAft>
                <a:spcPts val="0"/>
              </a:spcAft>
              <a:buClr>
                <a:schemeClr val="dk1"/>
              </a:buClr>
              <a:buSzPts val="2000"/>
              <a:buFont typeface="Calibri"/>
              <a:buAutoNum type="arabicPeriod"/>
            </a:pPr>
            <a:r>
              <a:rPr i="1" lang="en-US" sz="2000">
                <a:solidFill>
                  <a:schemeClr val="dk1"/>
                </a:solidFill>
                <a:latin typeface="Calibri"/>
                <a:ea typeface="Calibri"/>
                <a:cs typeface="Calibri"/>
                <a:sym typeface="Calibri"/>
              </a:rPr>
              <a:t>What are some of the things you noticed, as you shared your stories? </a:t>
            </a:r>
            <a:endParaRPr sz="2000">
              <a:solidFill>
                <a:schemeClr val="dk1"/>
              </a:solidFill>
              <a:latin typeface="Calibri"/>
              <a:ea typeface="Calibri"/>
              <a:cs typeface="Calibri"/>
              <a:sym typeface="Calibri"/>
            </a:endParaRPr>
          </a:p>
          <a:p>
            <a:pPr indent="-355600" lvl="0" marL="457200" rtl="0" algn="l">
              <a:spcBef>
                <a:spcPts val="0"/>
              </a:spcBef>
              <a:spcAft>
                <a:spcPts val="0"/>
              </a:spcAft>
              <a:buClr>
                <a:schemeClr val="dk1"/>
              </a:buClr>
              <a:buSzPts val="2000"/>
              <a:buFont typeface="Calibri"/>
              <a:buAutoNum type="arabicPeriod"/>
            </a:pPr>
            <a:r>
              <a:rPr i="1" lang="en-US" sz="2000">
                <a:solidFill>
                  <a:schemeClr val="dk1"/>
                </a:solidFill>
                <a:latin typeface="Calibri"/>
                <a:ea typeface="Calibri"/>
                <a:cs typeface="Calibri"/>
                <a:sym typeface="Calibri"/>
              </a:rPr>
              <a:t>What was the same about the microfictions you shared? What was different? Did some characters experience the same emotions in different parts of the Resilient Zone? Were the events similar or different? What about the expression of emotions? </a:t>
            </a:r>
            <a:endParaRPr i="1" sz="2000">
              <a:solidFill>
                <a:schemeClr val="dk1"/>
              </a:solidFill>
              <a:latin typeface="Calibri"/>
              <a:ea typeface="Calibri"/>
              <a:cs typeface="Calibri"/>
              <a:sym typeface="Calibri"/>
            </a:endParaRPr>
          </a:p>
          <a:p>
            <a:pPr indent="-355600" lvl="0" marL="457200" rtl="0" algn="l">
              <a:spcBef>
                <a:spcPts val="0"/>
              </a:spcBef>
              <a:spcAft>
                <a:spcPts val="0"/>
              </a:spcAft>
              <a:buClr>
                <a:schemeClr val="dk1"/>
              </a:buClr>
              <a:buSzPts val="2000"/>
              <a:buFont typeface="Calibri"/>
              <a:buAutoNum type="arabicPeriod"/>
            </a:pPr>
            <a:r>
              <a:rPr i="1" lang="en-US" sz="2000">
                <a:solidFill>
                  <a:schemeClr val="dk1"/>
                </a:solidFill>
                <a:latin typeface="Calibri"/>
                <a:ea typeface="Calibri"/>
                <a:cs typeface="Calibri"/>
                <a:sym typeface="Calibri"/>
              </a:rPr>
              <a:t>Where did we hear of a challenging time that a character had but still managed to stay in the Resilient Zone? How did they do that?  </a:t>
            </a:r>
            <a:endParaRPr i="1" sz="2000">
              <a:solidFill>
                <a:schemeClr val="dk1"/>
              </a:solidFill>
              <a:latin typeface="Calibri"/>
              <a:ea typeface="Calibri"/>
              <a:cs typeface="Calibri"/>
              <a:sym typeface="Calibri"/>
            </a:endParaRPr>
          </a:p>
          <a:p>
            <a:pPr indent="457200" lvl="0" marL="2743200" rtl="0" algn="l">
              <a:spcBef>
                <a:spcPts val="0"/>
              </a:spcBef>
              <a:spcAft>
                <a:spcPts val="0"/>
              </a:spcAft>
              <a:buNone/>
            </a:pPr>
            <a:r>
              <a:t/>
            </a:r>
            <a:endParaRPr sz="2000">
              <a:solidFill>
                <a:schemeClr val="dk1"/>
              </a:solidFill>
            </a:endParaRPr>
          </a:p>
        </p:txBody>
      </p:sp>
    </p:spTree>
  </p:cSld>
  <p:clrMapOvr>
    <a:masterClrMapping/>
  </p:clrMapOvr>
</p:sld>
</file>

<file path=ppt/theme/theme1.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