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2" r:id="rId3"/>
  </p:sldMasterIdLst>
  <p:notesMasterIdLst>
    <p:notesMasterId r:id="rId4"/>
  </p:notesMasterIdLst>
  <p:sldIdLst>
    <p:sldId id="256" r:id="rId5"/>
    <p:sldId id="257" r:id="rId6"/>
    <p:sldId id="258" r:id="rId7"/>
    <p:sldId id="259" r:id="rId8"/>
    <p:sldId id="260" r:id="rId9"/>
    <p:sldId id="261" r:id="rId10"/>
    <p:sldId id="262" r:id="rId11"/>
  </p:sldIdLst>
  <p:sldSz cy="6858000" cx="12192000"/>
  <p:notesSz cx="6858000" cy="9144000"/>
  <p:embeddedFontLst>
    <p:embeddedFont>
      <p:font typeface="Libre Baskerville"/>
      <p:regular r:id="rId12"/>
      <p:bold r:id="rId13"/>
      <p:italic r:id="rId14"/>
    </p:embeddedFont>
    <p:embeddedFont>
      <p:font typeface="Helvetica Neue"/>
      <p:regular r:id="rId15"/>
      <p:bold r:id="rId16"/>
      <p:italic r:id="rId17"/>
      <p:boldItalic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font" Target="fonts/LibreBaskerville-bold.fntdata"/><Relationship Id="rId12" Type="http://schemas.openxmlformats.org/officeDocument/2006/relationships/font" Target="fonts/LibreBaskerville-regular.fntdata"/><Relationship Id="rId15" Type="http://schemas.openxmlformats.org/officeDocument/2006/relationships/font" Target="fonts/HelveticaNeue-regular.fntdata"/><Relationship Id="rId14" Type="http://schemas.openxmlformats.org/officeDocument/2006/relationships/font" Target="fonts/LibreBaskerville-italic.fntdata"/><Relationship Id="rId17" Type="http://schemas.openxmlformats.org/officeDocument/2006/relationships/font" Target="fonts/HelveticaNeue-italic.fntdata"/><Relationship Id="rId16" Type="http://schemas.openxmlformats.org/officeDocument/2006/relationships/font" Target="fonts/HelveticaNeue-bold.fntdata"/><Relationship Id="rId18" Type="http://schemas.openxmlformats.org/officeDocument/2006/relationships/font" Target="fonts/HelveticaNeue-bold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15ebfb5de6c_0_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15ebfb5de6c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15ebfb5de6c_0_1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1" name="Google Shape;171;g15ebfb5de6c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g15ebfb5de6c_0_1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7" name="Google Shape;177;g15ebfb5de6c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g15ebfb5de6c_0_2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83" name="Google Shape;183;g15ebfb5de6c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g241e83bae41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89" name="Google Shape;189;g241e83bae4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g15ebfb5de6c_0_3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95" name="Google Shape;195;g15ebfb5de6c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2.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5.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Light"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600"/>
              <a:buFont typeface="Helvetica Neue"/>
              <a:buNone/>
              <a:defRPr b="1" i="0" sz="36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14" name="Google Shape;14;p2"/>
          <p:cNvPicPr preferRelativeResize="0"/>
          <p:nvPr/>
        </p:nvPicPr>
        <p:blipFill rotWithShape="1">
          <a:blip r:embed="rId2">
            <a:alphaModFix amt="20000"/>
          </a:blip>
          <a:srcRect b="0" l="0" r="0" t="0"/>
          <a:stretch/>
        </p:blipFill>
        <p:spPr>
          <a:xfrm rot="941603">
            <a:off x="-487898" y="-335076"/>
            <a:ext cx="6255920" cy="7182075"/>
          </a:xfrm>
          <a:prstGeom prst="rect">
            <a:avLst/>
          </a:prstGeom>
          <a:noFill/>
          <a:ln>
            <a:noFill/>
          </a:ln>
        </p:spPr>
      </p:pic>
      <p:pic>
        <p:nvPicPr>
          <p:cNvPr id="15" name="Google Shape;15;p2"/>
          <p:cNvPicPr preferRelativeResize="0"/>
          <p:nvPr/>
        </p:nvPicPr>
        <p:blipFill rotWithShape="1">
          <a:blip r:embed="rId3">
            <a:alphaModFix/>
          </a:blip>
          <a:srcRect b="0" l="0" r="0" t="0"/>
          <a:stretch/>
        </p:blipFill>
        <p:spPr>
          <a:xfrm>
            <a:off x="8655577" y="5946693"/>
            <a:ext cx="2698221" cy="633641"/>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lide Breaker - Blue">
  <p:cSld name="1_Slide Breaker - Blue">
    <p:bg>
      <p:bgPr>
        <a:gradFill>
          <a:gsLst>
            <a:gs pos="0">
              <a:srgbClr val="1A5F8C"/>
            </a:gs>
            <a:gs pos="78000">
              <a:srgbClr val="062A41"/>
            </a:gs>
            <a:gs pos="100000">
              <a:srgbClr val="062A41"/>
            </a:gs>
          </a:gsLst>
          <a:lin ang="4200000" scaled="0"/>
        </a:gradFill>
      </p:bgPr>
    </p:bg>
    <p:spTree>
      <p:nvGrpSpPr>
        <p:cNvPr id="60" name="Shape 60"/>
        <p:cNvGrpSpPr/>
        <p:nvPr/>
      </p:nvGrpSpPr>
      <p:grpSpPr>
        <a:xfrm>
          <a:off x="0" y="0"/>
          <a:ext cx="0" cy="0"/>
          <a:chOff x="0" y="0"/>
          <a:chExt cx="0" cy="0"/>
        </a:xfrm>
      </p:grpSpPr>
      <p:sp>
        <p:nvSpPr>
          <p:cNvPr id="61" name="Google Shape;61;p11"/>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2" name="Google Shape;62;p11"/>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63" name="Google Shape;63;p11"/>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64" name="Google Shape;64;p11"/>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65" name="Google Shape;65;p11"/>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66" name="Google Shape;66;p11"/>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Orange">
  <p:cSld name="2_Slide Breaker - Orange">
    <p:bg>
      <p:bgPr>
        <a:gradFill>
          <a:gsLst>
            <a:gs pos="0">
              <a:srgbClr val="DA4E1F"/>
            </a:gs>
            <a:gs pos="78000">
              <a:srgbClr val="6E2A1D"/>
            </a:gs>
            <a:gs pos="100000">
              <a:srgbClr val="6E2A1D"/>
            </a:gs>
          </a:gsLst>
          <a:lin ang="4200000" scaled="0"/>
        </a:gradFill>
      </p:bgPr>
    </p:bg>
    <p:spTree>
      <p:nvGrpSpPr>
        <p:cNvPr id="67" name="Shape 67"/>
        <p:cNvGrpSpPr/>
        <p:nvPr/>
      </p:nvGrpSpPr>
      <p:grpSpPr>
        <a:xfrm>
          <a:off x="0" y="0"/>
          <a:ext cx="0" cy="0"/>
          <a:chOff x="0" y="0"/>
          <a:chExt cx="0" cy="0"/>
        </a:xfrm>
      </p:grpSpPr>
      <p:sp>
        <p:nvSpPr>
          <p:cNvPr id="68" name="Google Shape;68;p12"/>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9" name="Google Shape;69;p12"/>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0" name="Google Shape;70;p12"/>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1" name="Google Shape;71;p12"/>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2" name="Google Shape;72;p12"/>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73" name="Google Shape;73;p12"/>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Green">
  <p:cSld name="3_Slide Breaker - Green">
    <p:bg>
      <p:bgPr>
        <a:gradFill>
          <a:gsLst>
            <a:gs pos="0">
              <a:srgbClr val="88BB4A"/>
            </a:gs>
            <a:gs pos="78000">
              <a:srgbClr val="4E662C"/>
            </a:gs>
            <a:gs pos="100000">
              <a:srgbClr val="4E662C"/>
            </a:gs>
          </a:gsLst>
          <a:lin ang="4200000" scaled="0"/>
        </a:gradFill>
      </p:bgPr>
    </p:bg>
    <p:spTree>
      <p:nvGrpSpPr>
        <p:cNvPr id="74" name="Shape 74"/>
        <p:cNvGrpSpPr/>
        <p:nvPr/>
      </p:nvGrpSpPr>
      <p:grpSpPr>
        <a:xfrm>
          <a:off x="0" y="0"/>
          <a:ext cx="0" cy="0"/>
          <a:chOff x="0" y="0"/>
          <a:chExt cx="0" cy="0"/>
        </a:xfrm>
      </p:grpSpPr>
      <p:sp>
        <p:nvSpPr>
          <p:cNvPr id="75" name="Google Shape;75;p13"/>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76" name="Google Shape;76;p13"/>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7" name="Google Shape;77;p13"/>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8" name="Google Shape;78;p13"/>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9" name="Google Shape;79;p13"/>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80" name="Google Shape;80;p13"/>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81" name="Shape 81"/>
        <p:cNvGrpSpPr/>
        <p:nvPr/>
      </p:nvGrpSpPr>
      <p:grpSpPr>
        <a:xfrm>
          <a:off x="0" y="0"/>
          <a:ext cx="0" cy="0"/>
          <a:chOff x="0" y="0"/>
          <a:chExt cx="0" cy="0"/>
        </a:xfrm>
      </p:grpSpPr>
      <p:sp>
        <p:nvSpPr>
          <p:cNvPr id="82" name="Google Shape;82;p14"/>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3" name="Google Shape;83;p14"/>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4" name="Google Shape;84;p1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85" name="Google Shape;85;p14"/>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86" name="Google Shape;86;p14"/>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bg>
      <p:bgPr>
        <a:gradFill>
          <a:gsLst>
            <a:gs pos="0">
              <a:srgbClr val="1A5F8C"/>
            </a:gs>
            <a:gs pos="78000">
              <a:srgbClr val="062A41"/>
            </a:gs>
            <a:gs pos="100000">
              <a:srgbClr val="062A41"/>
            </a:gs>
          </a:gsLst>
          <a:lin ang="5400000" scaled="0"/>
        </a:gradFill>
      </p:bgPr>
    </p:bg>
    <p:spTree>
      <p:nvGrpSpPr>
        <p:cNvPr id="87" name="Shape 87"/>
        <p:cNvGrpSpPr/>
        <p:nvPr/>
      </p:nvGrpSpPr>
      <p:grpSpPr>
        <a:xfrm>
          <a:off x="0" y="0"/>
          <a:ext cx="0" cy="0"/>
          <a:chOff x="0" y="0"/>
          <a:chExt cx="0" cy="0"/>
        </a:xfrm>
      </p:grpSpPr>
      <p:sp>
        <p:nvSpPr>
          <p:cNvPr id="88" name="Google Shape;88;p15"/>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9" name="Google Shape;89;p15"/>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0" name="Google Shape;90;p1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1" name="Google Shape;91;p15"/>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bg>
      <p:bgPr>
        <a:gradFill>
          <a:gsLst>
            <a:gs pos="0">
              <a:srgbClr val="DA4E1F"/>
            </a:gs>
            <a:gs pos="78000">
              <a:srgbClr val="6E2A1D"/>
            </a:gs>
            <a:gs pos="100000">
              <a:srgbClr val="6E2A1D"/>
            </a:gs>
          </a:gsLst>
          <a:lin ang="5400000" scaled="0"/>
        </a:gradFill>
      </p:bgPr>
    </p:bg>
    <p:spTree>
      <p:nvGrpSpPr>
        <p:cNvPr id="92" name="Shape 92"/>
        <p:cNvGrpSpPr/>
        <p:nvPr/>
      </p:nvGrpSpPr>
      <p:grpSpPr>
        <a:xfrm>
          <a:off x="0" y="0"/>
          <a:ext cx="0" cy="0"/>
          <a:chOff x="0" y="0"/>
          <a:chExt cx="0" cy="0"/>
        </a:xfrm>
      </p:grpSpPr>
      <p:sp>
        <p:nvSpPr>
          <p:cNvPr id="93" name="Google Shape;93;p16"/>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6"/>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5" name="Google Shape;95;p16"/>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6" name="Google Shape;96;p16"/>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bg>
      <p:bgPr>
        <a:gradFill>
          <a:gsLst>
            <a:gs pos="0">
              <a:srgbClr val="88BB4A"/>
            </a:gs>
            <a:gs pos="78000">
              <a:srgbClr val="4E662C"/>
            </a:gs>
            <a:gs pos="100000">
              <a:srgbClr val="4E662C"/>
            </a:gs>
          </a:gsLst>
          <a:lin ang="5400000" scaled="0"/>
        </a:gradFill>
      </p:bgPr>
    </p:bg>
    <p:spTree>
      <p:nvGrpSpPr>
        <p:cNvPr id="97" name="Shape 97"/>
        <p:cNvGrpSpPr/>
        <p:nvPr/>
      </p:nvGrpSpPr>
      <p:grpSpPr>
        <a:xfrm>
          <a:off x="0" y="0"/>
          <a:ext cx="0" cy="0"/>
          <a:chOff x="0" y="0"/>
          <a:chExt cx="0" cy="0"/>
        </a:xfrm>
      </p:grpSpPr>
      <p:sp>
        <p:nvSpPr>
          <p:cNvPr id="98" name="Google Shape;98;p17"/>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9" name="Google Shape;99;p17"/>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0" name="Google Shape;100;p17"/>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1" name="Google Shape;101;p1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02" name="Shape 102"/>
        <p:cNvGrpSpPr/>
        <p:nvPr/>
      </p:nvGrpSpPr>
      <p:grpSpPr>
        <a:xfrm>
          <a:off x="0" y="0"/>
          <a:ext cx="0" cy="0"/>
          <a:chOff x="0" y="0"/>
          <a:chExt cx="0" cy="0"/>
        </a:xfrm>
      </p:grpSpPr>
      <p:sp>
        <p:nvSpPr>
          <p:cNvPr id="103" name="Google Shape;103;p18"/>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4" name="Google Shape;104;p18"/>
          <p:cNvSpPr txBox="1"/>
          <p:nvPr>
            <p:ph idx="1" type="body"/>
          </p:nvPr>
        </p:nvSpPr>
        <p:spPr>
          <a:xfrm>
            <a:off x="838200" y="1181513"/>
            <a:ext cx="4038600"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5" name="Google Shape;105;p18"/>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6" name="Google Shape;106;p18"/>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07" name="Google Shape;107;p18"/>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08" name="Google Shape;108;p18"/>
          <p:cNvSpPr/>
          <p:nvPr/>
        </p:nvSpPr>
        <p:spPr>
          <a:xfrm>
            <a:off x="5078894" y="1146784"/>
            <a:ext cx="7113105"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9" name="Google Shape;109;p18"/>
          <p:cNvSpPr txBox="1"/>
          <p:nvPr/>
        </p:nvSpPr>
        <p:spPr>
          <a:xfrm>
            <a:off x="7595684"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Image and Content">
  <p:cSld name="Title, Image and Content">
    <p:spTree>
      <p:nvGrpSpPr>
        <p:cNvPr id="110" name="Shape 110"/>
        <p:cNvGrpSpPr/>
        <p:nvPr/>
      </p:nvGrpSpPr>
      <p:grpSpPr>
        <a:xfrm>
          <a:off x="0" y="0"/>
          <a:ext cx="0" cy="0"/>
          <a:chOff x="0" y="0"/>
          <a:chExt cx="0" cy="0"/>
        </a:xfrm>
      </p:grpSpPr>
      <p:sp>
        <p:nvSpPr>
          <p:cNvPr id="111" name="Google Shape;111;p19"/>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rgbClr val="888888"/>
                </a:solidFill>
                <a:latin typeface="Calibri"/>
                <a:ea typeface="Calibri"/>
                <a:cs typeface="Calibri"/>
                <a:sym typeface="Calibri"/>
              </a:defRPr>
            </a:lvl1pPr>
            <a:lvl2pPr indent="0" lvl="1" marL="0" algn="l">
              <a:spcBef>
                <a:spcPts val="0"/>
              </a:spcBef>
              <a:buNone/>
              <a:defRPr b="0" i="0" sz="1200" u="none" cap="none" strike="noStrike">
                <a:solidFill>
                  <a:srgbClr val="888888"/>
                </a:solidFill>
                <a:latin typeface="Calibri"/>
                <a:ea typeface="Calibri"/>
                <a:cs typeface="Calibri"/>
                <a:sym typeface="Calibri"/>
              </a:defRPr>
            </a:lvl2pPr>
            <a:lvl3pPr indent="0" lvl="2" marL="0" algn="l">
              <a:spcBef>
                <a:spcPts val="0"/>
              </a:spcBef>
              <a:buNone/>
              <a:defRPr b="0" i="0" sz="1200" u="none" cap="none" strike="noStrike">
                <a:solidFill>
                  <a:srgbClr val="888888"/>
                </a:solidFill>
                <a:latin typeface="Calibri"/>
                <a:ea typeface="Calibri"/>
                <a:cs typeface="Calibri"/>
                <a:sym typeface="Calibri"/>
              </a:defRPr>
            </a:lvl3pPr>
            <a:lvl4pPr indent="0" lvl="3" marL="0" algn="l">
              <a:spcBef>
                <a:spcPts val="0"/>
              </a:spcBef>
              <a:buNone/>
              <a:defRPr b="0" i="0" sz="1200" u="none" cap="none" strike="noStrike">
                <a:solidFill>
                  <a:srgbClr val="888888"/>
                </a:solidFill>
                <a:latin typeface="Calibri"/>
                <a:ea typeface="Calibri"/>
                <a:cs typeface="Calibri"/>
                <a:sym typeface="Calibri"/>
              </a:defRPr>
            </a:lvl4pPr>
            <a:lvl5pPr indent="0" lvl="4" marL="0" algn="l">
              <a:spcBef>
                <a:spcPts val="0"/>
              </a:spcBef>
              <a:buNone/>
              <a:defRPr b="0" i="0" sz="1200" u="none" cap="none" strike="noStrike">
                <a:solidFill>
                  <a:srgbClr val="888888"/>
                </a:solidFill>
                <a:latin typeface="Calibri"/>
                <a:ea typeface="Calibri"/>
                <a:cs typeface="Calibri"/>
                <a:sym typeface="Calibri"/>
              </a:defRPr>
            </a:lvl5pPr>
            <a:lvl6pPr indent="0" lvl="5" marL="0" algn="l">
              <a:spcBef>
                <a:spcPts val="0"/>
              </a:spcBef>
              <a:buNone/>
              <a:defRPr b="0" i="0" sz="1200" u="none" cap="none" strike="noStrike">
                <a:solidFill>
                  <a:srgbClr val="888888"/>
                </a:solidFill>
                <a:latin typeface="Calibri"/>
                <a:ea typeface="Calibri"/>
                <a:cs typeface="Calibri"/>
                <a:sym typeface="Calibri"/>
              </a:defRPr>
            </a:lvl6pPr>
            <a:lvl7pPr indent="0" lvl="6" marL="0" algn="l">
              <a:spcBef>
                <a:spcPts val="0"/>
              </a:spcBef>
              <a:buNone/>
              <a:defRPr b="0" i="0" sz="1200" u="none" cap="none" strike="noStrike">
                <a:solidFill>
                  <a:srgbClr val="888888"/>
                </a:solidFill>
                <a:latin typeface="Calibri"/>
                <a:ea typeface="Calibri"/>
                <a:cs typeface="Calibri"/>
                <a:sym typeface="Calibri"/>
              </a:defRPr>
            </a:lvl7pPr>
            <a:lvl8pPr indent="0" lvl="7" marL="0" algn="l">
              <a:spcBef>
                <a:spcPts val="0"/>
              </a:spcBef>
              <a:buNone/>
              <a:defRPr b="0" i="0" sz="1200" u="none" cap="none" strike="noStrike">
                <a:solidFill>
                  <a:srgbClr val="888888"/>
                </a:solidFill>
                <a:latin typeface="Calibri"/>
                <a:ea typeface="Calibri"/>
                <a:cs typeface="Calibri"/>
                <a:sym typeface="Calibri"/>
              </a:defRPr>
            </a:lvl8pPr>
            <a:lvl9pPr indent="0" lvl="8" marL="0" algn="l">
              <a:spcBef>
                <a:spcPts val="0"/>
              </a:spcBef>
              <a:buNone/>
              <a:defRPr b="0" i="0" sz="12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
        <p:nvSpPr>
          <p:cNvPr id="112" name="Google Shape;112;p19"/>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13" name="Google Shape;113;p19"/>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14" name="Google Shape;114;p19"/>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15" name="Google Shape;115;p19"/>
          <p:cNvSpPr/>
          <p:nvPr/>
        </p:nvSpPr>
        <p:spPr>
          <a:xfrm>
            <a:off x="0" y="1146784"/>
            <a:ext cx="5958348"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6" name="Google Shape;116;p19"/>
          <p:cNvSpPr txBox="1"/>
          <p:nvPr/>
        </p:nvSpPr>
        <p:spPr>
          <a:xfrm>
            <a:off x="1939412"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117" name="Google Shape;117;p19"/>
          <p:cNvSpPr txBox="1"/>
          <p:nvPr>
            <p:ph idx="1" type="body"/>
          </p:nvPr>
        </p:nvSpPr>
        <p:spPr>
          <a:xfrm>
            <a:off x="6233654" y="1181513"/>
            <a:ext cx="5120146"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2">
  <p:cSld name="Title and Content 2">
    <p:spTree>
      <p:nvGrpSpPr>
        <p:cNvPr id="118" name="Shape 118"/>
        <p:cNvGrpSpPr/>
        <p:nvPr/>
      </p:nvGrpSpPr>
      <p:grpSpPr>
        <a:xfrm>
          <a:off x="0" y="0"/>
          <a:ext cx="0" cy="0"/>
          <a:chOff x="0" y="0"/>
          <a:chExt cx="0" cy="0"/>
        </a:xfrm>
      </p:grpSpPr>
      <p:sp>
        <p:nvSpPr>
          <p:cNvPr id="119" name="Google Shape;119;p20"/>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0" name="Google Shape;120;p20"/>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1" name="Google Shape;121;p20"/>
          <p:cNvSpPr txBox="1"/>
          <p:nvPr>
            <p:ph idx="1" type="body"/>
          </p:nvPr>
        </p:nvSpPr>
        <p:spPr>
          <a:xfrm>
            <a:off x="838200" y="1186249"/>
            <a:ext cx="5142470"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2" name="Google Shape;122;p20"/>
          <p:cNvSpPr txBox="1"/>
          <p:nvPr>
            <p:ph idx="2" type="body"/>
          </p:nvPr>
        </p:nvSpPr>
        <p:spPr>
          <a:xfrm>
            <a:off x="6326658" y="1186249"/>
            <a:ext cx="5027141"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23" name="Google Shape;123;p20"/>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24" name="Google Shape;124;p2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Dark">
  <p:cSld name="Title Slide - Dark">
    <p:bg>
      <p:bgPr>
        <a:gradFill>
          <a:gsLst>
            <a:gs pos="0">
              <a:srgbClr val="1A5F8C"/>
            </a:gs>
            <a:gs pos="78000">
              <a:srgbClr val="062A41"/>
            </a:gs>
            <a:gs pos="100000">
              <a:srgbClr val="062A41"/>
            </a:gs>
          </a:gsLst>
          <a:lin ang="4200000" scaled="0"/>
        </a:gradFill>
      </p:bgPr>
    </p:bg>
    <p:spTree>
      <p:nvGrpSpPr>
        <p:cNvPr id="16" name="Shape 16"/>
        <p:cNvGrpSpPr/>
        <p:nvPr/>
      </p:nvGrpSpPr>
      <p:grpSpPr>
        <a:xfrm>
          <a:off x="0" y="0"/>
          <a:ext cx="0" cy="0"/>
          <a:chOff x="0" y="0"/>
          <a:chExt cx="0" cy="0"/>
        </a:xfrm>
      </p:grpSpPr>
      <p:pic>
        <p:nvPicPr>
          <p:cNvPr id="17" name="Google Shape;17;p3"/>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18" name="Google Shape;18;p3"/>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0" name="Google Shape;20;p3"/>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3">
  <p:cSld name="Title and Content 3">
    <p:spTree>
      <p:nvGrpSpPr>
        <p:cNvPr id="125" name="Shape 125"/>
        <p:cNvGrpSpPr/>
        <p:nvPr/>
      </p:nvGrpSpPr>
      <p:grpSpPr>
        <a:xfrm>
          <a:off x="0" y="0"/>
          <a:ext cx="0" cy="0"/>
          <a:chOff x="0" y="0"/>
          <a:chExt cx="0" cy="0"/>
        </a:xfrm>
      </p:grpSpPr>
      <p:sp>
        <p:nvSpPr>
          <p:cNvPr id="126" name="Google Shape;126;p21"/>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7" name="Google Shape;127;p21"/>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8" name="Google Shape;128;p21"/>
          <p:cNvSpPr txBox="1"/>
          <p:nvPr>
            <p:ph idx="1" type="body"/>
          </p:nvPr>
        </p:nvSpPr>
        <p:spPr>
          <a:xfrm>
            <a:off x="838200"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1"/>
          <p:cNvSpPr txBox="1"/>
          <p:nvPr>
            <p:ph idx="2" type="body"/>
          </p:nvPr>
        </p:nvSpPr>
        <p:spPr>
          <a:xfrm>
            <a:off x="4468951"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0" name="Google Shape;130;p21"/>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1" name="Google Shape;131;p21"/>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32" name="Google Shape;132;p21"/>
          <p:cNvSpPr txBox="1"/>
          <p:nvPr>
            <p:ph idx="3" type="body"/>
          </p:nvPr>
        </p:nvSpPr>
        <p:spPr>
          <a:xfrm>
            <a:off x="8136194" y="1146783"/>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4">
  <p:cSld name="Title and Content 4">
    <p:spTree>
      <p:nvGrpSpPr>
        <p:cNvPr id="133" name="Shape 133"/>
        <p:cNvGrpSpPr/>
        <p:nvPr/>
      </p:nvGrpSpPr>
      <p:grpSpPr>
        <a:xfrm>
          <a:off x="0" y="0"/>
          <a:ext cx="0" cy="0"/>
          <a:chOff x="0" y="0"/>
          <a:chExt cx="0" cy="0"/>
        </a:xfrm>
      </p:grpSpPr>
      <p:sp>
        <p:nvSpPr>
          <p:cNvPr id="134" name="Google Shape;134;p22"/>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35" name="Google Shape;135;p22"/>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2"/>
          <p:cNvSpPr txBox="1"/>
          <p:nvPr>
            <p:ph idx="1" type="body"/>
          </p:nvPr>
        </p:nvSpPr>
        <p:spPr>
          <a:xfrm>
            <a:off x="838200"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7" name="Google Shape;137;p22"/>
          <p:cNvSpPr txBox="1"/>
          <p:nvPr>
            <p:ph idx="2" type="body"/>
          </p:nvPr>
        </p:nvSpPr>
        <p:spPr>
          <a:xfrm>
            <a:off x="4468951"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8" name="Google Shape;138;p22"/>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9" name="Google Shape;139;p22"/>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40" name="Google Shape;140;p22"/>
          <p:cNvSpPr txBox="1"/>
          <p:nvPr>
            <p:ph idx="3" type="body"/>
          </p:nvPr>
        </p:nvSpPr>
        <p:spPr>
          <a:xfrm>
            <a:off x="8136194" y="1146782"/>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1" name="Google Shape;141;p22"/>
          <p:cNvSpPr txBox="1"/>
          <p:nvPr>
            <p:ph idx="4" type="body"/>
          </p:nvPr>
        </p:nvSpPr>
        <p:spPr>
          <a:xfrm>
            <a:off x="823452"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2" name="Google Shape;142;p22"/>
          <p:cNvSpPr txBox="1"/>
          <p:nvPr>
            <p:ph idx="5" type="body"/>
          </p:nvPr>
        </p:nvSpPr>
        <p:spPr>
          <a:xfrm>
            <a:off x="4454203"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3" name="Google Shape;143;p22"/>
          <p:cNvSpPr txBox="1"/>
          <p:nvPr>
            <p:ph idx="6" type="body"/>
          </p:nvPr>
        </p:nvSpPr>
        <p:spPr>
          <a:xfrm>
            <a:off x="8121446" y="379248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44" name="Shape 144"/>
        <p:cNvGrpSpPr/>
        <p:nvPr/>
      </p:nvGrpSpPr>
      <p:grpSpPr>
        <a:xfrm>
          <a:off x="0" y="0"/>
          <a:ext cx="0" cy="0"/>
          <a:chOff x="0" y="0"/>
          <a:chExt cx="0" cy="0"/>
        </a:xfrm>
      </p:grpSpPr>
      <p:sp>
        <p:nvSpPr>
          <p:cNvPr id="145" name="Google Shape;145;p23"/>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46" name="Google Shape;146;p23"/>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pic>
        <p:nvPicPr>
          <p:cNvPr id="147" name="Google Shape;147;p23"/>
          <p:cNvPicPr preferRelativeResize="0"/>
          <p:nvPr/>
        </p:nvPicPr>
        <p:blipFill rotWithShape="1">
          <a:blip r:embed="rId3">
            <a:alphaModFix/>
          </a:blip>
          <a:srcRect b="0" l="0" r="0" t="0"/>
          <a:stretch/>
        </p:blipFill>
        <p:spPr>
          <a:xfrm rot="941603">
            <a:off x="-320196" y="3533004"/>
            <a:ext cx="3700876" cy="4248771"/>
          </a:xfrm>
          <a:prstGeom prst="rect">
            <a:avLst/>
          </a:prstGeom>
          <a:noFill/>
          <a:ln>
            <a:noFill/>
          </a:ln>
        </p:spPr>
      </p:pic>
      <p:sp>
        <p:nvSpPr>
          <p:cNvPr id="148" name="Google Shape;148;p23"/>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Only">
  <p:cSld name="1_Title Only">
    <p:bg>
      <p:bgPr>
        <a:gradFill>
          <a:gsLst>
            <a:gs pos="0">
              <a:srgbClr val="1A5F8C"/>
            </a:gs>
            <a:gs pos="78000">
              <a:srgbClr val="062A41"/>
            </a:gs>
            <a:gs pos="100000">
              <a:srgbClr val="062A41"/>
            </a:gs>
          </a:gsLst>
          <a:lin ang="4200000" scaled="0"/>
        </a:gradFill>
      </p:bgPr>
    </p:bg>
    <p:spTree>
      <p:nvGrpSpPr>
        <p:cNvPr id="149" name="Shape 149"/>
        <p:cNvGrpSpPr/>
        <p:nvPr/>
      </p:nvGrpSpPr>
      <p:grpSpPr>
        <a:xfrm>
          <a:off x="0" y="0"/>
          <a:ext cx="0" cy="0"/>
          <a:chOff x="0" y="0"/>
          <a:chExt cx="0" cy="0"/>
        </a:xfrm>
      </p:grpSpPr>
      <p:sp>
        <p:nvSpPr>
          <p:cNvPr id="150" name="Google Shape;150;p24"/>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1" name="Google Shape;151;p2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2" name="Google Shape;152;p24"/>
          <p:cNvPicPr preferRelativeResize="0"/>
          <p:nvPr/>
        </p:nvPicPr>
        <p:blipFill rotWithShape="1">
          <a:blip r:embed="rId2">
            <a:alphaModFix/>
          </a:blip>
          <a:srcRect b="0" l="0" r="0" t="0"/>
          <a:stretch/>
        </p:blipFill>
        <p:spPr>
          <a:xfrm rot="941603">
            <a:off x="-340607" y="3536165"/>
            <a:ext cx="3727485" cy="4272270"/>
          </a:xfrm>
          <a:prstGeom prst="rect">
            <a:avLst/>
          </a:prstGeom>
          <a:noFill/>
          <a:ln>
            <a:noFill/>
          </a:ln>
        </p:spPr>
      </p:pic>
      <p:pic>
        <p:nvPicPr>
          <p:cNvPr id="153" name="Google Shape;153;p24"/>
          <p:cNvPicPr preferRelativeResize="0"/>
          <p:nvPr/>
        </p:nvPicPr>
        <p:blipFill rotWithShape="1">
          <a:blip r:embed="rId3">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4" name="Shape 154"/>
        <p:cNvGrpSpPr/>
        <p:nvPr/>
      </p:nvGrpSpPr>
      <p:grpSpPr>
        <a:xfrm>
          <a:off x="0" y="0"/>
          <a:ext cx="0" cy="0"/>
          <a:chOff x="0" y="0"/>
          <a:chExt cx="0" cy="0"/>
        </a:xfrm>
      </p:grpSpPr>
      <p:sp>
        <p:nvSpPr>
          <p:cNvPr id="155" name="Google Shape;155;p2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6" name="Google Shape;156;p25"/>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57" name="Google Shape;157;p25"/>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Green">
  <p:cSld name="Title Slide - Green">
    <p:bg>
      <p:bgPr>
        <a:gradFill>
          <a:gsLst>
            <a:gs pos="0">
              <a:srgbClr val="88BB4A"/>
            </a:gs>
            <a:gs pos="78000">
              <a:srgbClr val="4E662C"/>
            </a:gs>
            <a:gs pos="100000">
              <a:srgbClr val="4E662C"/>
            </a:gs>
          </a:gsLst>
          <a:lin ang="4200000" scaled="0"/>
        </a:gradFill>
      </p:bgPr>
    </p:bg>
    <p:spTree>
      <p:nvGrpSpPr>
        <p:cNvPr id="21" name="Shape 21"/>
        <p:cNvGrpSpPr/>
        <p:nvPr/>
      </p:nvGrpSpPr>
      <p:grpSpPr>
        <a:xfrm>
          <a:off x="0" y="0"/>
          <a:ext cx="0" cy="0"/>
          <a:chOff x="0" y="0"/>
          <a:chExt cx="0" cy="0"/>
        </a:xfrm>
      </p:grpSpPr>
      <p:pic>
        <p:nvPicPr>
          <p:cNvPr id="22" name="Google Shape;22;p4"/>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3" name="Google Shape;23;p4"/>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4"/>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5" name="Google Shape;25;p4"/>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Orange">
  <p:cSld name="Title Slide - Orange">
    <p:bg>
      <p:bgPr>
        <a:gradFill>
          <a:gsLst>
            <a:gs pos="0">
              <a:srgbClr val="DA4E1F"/>
            </a:gs>
            <a:gs pos="78000">
              <a:srgbClr val="6E2A1D"/>
            </a:gs>
            <a:gs pos="100000">
              <a:srgbClr val="6E2A1D"/>
            </a:gs>
          </a:gsLst>
          <a:lin ang="4200000" scaled="0"/>
        </a:gradFill>
      </p:bgPr>
    </p:bg>
    <p:spTree>
      <p:nvGrpSpPr>
        <p:cNvPr id="26" name="Shape 26"/>
        <p:cNvGrpSpPr/>
        <p:nvPr/>
      </p:nvGrpSpPr>
      <p:grpSpPr>
        <a:xfrm>
          <a:off x="0" y="0"/>
          <a:ext cx="0" cy="0"/>
          <a:chOff x="0" y="0"/>
          <a:chExt cx="0" cy="0"/>
        </a:xfrm>
      </p:grpSpPr>
      <p:pic>
        <p:nvPicPr>
          <p:cNvPr id="27" name="Google Shape;27;p5"/>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8" name="Google Shape;28;p5"/>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30" name="Google Shape;30;p5"/>
          <p:cNvPicPr preferRelativeResize="0"/>
          <p:nvPr/>
        </p:nvPicPr>
        <p:blipFill rotWithShape="1">
          <a:blip r:embed="rId3">
            <a:alphaModFix amt="20000"/>
          </a:blip>
          <a:srcRect b="0" l="0" r="0" t="0"/>
          <a:stretch/>
        </p:blipFill>
        <p:spPr>
          <a:xfrm rot="941603">
            <a:off x="-501752" y="-329161"/>
            <a:ext cx="6255920" cy="7170246"/>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Light">
  <p:cSld name="Slide Breaker - Light">
    <p:bg>
      <p:bgPr>
        <a:solidFill>
          <a:schemeClr val="lt1"/>
        </a:solidFill>
      </p:bgPr>
    </p:bg>
    <p:spTree>
      <p:nvGrpSpPr>
        <p:cNvPr id="31" name="Shape 31"/>
        <p:cNvGrpSpPr/>
        <p:nvPr/>
      </p:nvGrpSpPr>
      <p:grpSpPr>
        <a:xfrm>
          <a:off x="0" y="0"/>
          <a:ext cx="0" cy="0"/>
          <a:chOff x="0" y="0"/>
          <a:chExt cx="0" cy="0"/>
        </a:xfrm>
      </p:grpSpPr>
      <p:sp>
        <p:nvSpPr>
          <p:cNvPr id="32" name="Google Shape;32;p6"/>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33" name="Google Shape;33;p6"/>
          <p:cNvPicPr preferRelativeResize="0"/>
          <p:nvPr/>
        </p:nvPicPr>
        <p:blipFill rotWithShape="1">
          <a:blip r:embed="rId2">
            <a:alphaModFix/>
          </a:blip>
          <a:srcRect b="0" l="0" r="0" t="0"/>
          <a:stretch/>
        </p:blipFill>
        <p:spPr>
          <a:xfrm>
            <a:off x="622822" y="1426341"/>
            <a:ext cx="2660705" cy="3054608"/>
          </a:xfrm>
          <a:prstGeom prst="rect">
            <a:avLst/>
          </a:prstGeom>
          <a:noFill/>
          <a:ln>
            <a:noFill/>
          </a:ln>
        </p:spPr>
      </p:pic>
      <p:pic>
        <p:nvPicPr>
          <p:cNvPr id="34" name="Google Shape;34;p6"/>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cxnSp>
        <p:nvCxnSpPr>
          <p:cNvPr id="35" name="Google Shape;35;p6"/>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36" name="Google Shape;36;p6"/>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Blue">
  <p:cSld name="2_Slide Breaker - Blue">
    <p:bg>
      <p:bgPr>
        <a:gradFill>
          <a:gsLst>
            <a:gs pos="0">
              <a:srgbClr val="1A5F8C"/>
            </a:gs>
            <a:gs pos="78000">
              <a:srgbClr val="062A41"/>
            </a:gs>
            <a:gs pos="100000">
              <a:srgbClr val="062A41"/>
            </a:gs>
          </a:gsLst>
          <a:lin ang="4200000" scaled="0"/>
        </a:gradFill>
      </p:bgPr>
    </p:bg>
    <p:spTree>
      <p:nvGrpSpPr>
        <p:cNvPr id="37" name="Shape 37"/>
        <p:cNvGrpSpPr/>
        <p:nvPr/>
      </p:nvGrpSpPr>
      <p:grpSpPr>
        <a:xfrm>
          <a:off x="0" y="0"/>
          <a:ext cx="0" cy="0"/>
          <a:chOff x="0" y="0"/>
          <a:chExt cx="0" cy="0"/>
        </a:xfrm>
      </p:grpSpPr>
      <p:pic>
        <p:nvPicPr>
          <p:cNvPr id="38" name="Google Shape;38;p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39" name="Google Shape;39;p7"/>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0" name="Google Shape;40;p7"/>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1" name="Google Shape;41;p7"/>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Orange">
  <p:cSld name="Slide Breaker - Orange">
    <p:bg>
      <p:bgPr>
        <a:gradFill>
          <a:gsLst>
            <a:gs pos="0">
              <a:srgbClr val="DA4E1F"/>
            </a:gs>
            <a:gs pos="78000">
              <a:srgbClr val="6E2A1D"/>
            </a:gs>
            <a:gs pos="100000">
              <a:srgbClr val="6E2A1D"/>
            </a:gs>
          </a:gsLst>
          <a:lin ang="4200000" scaled="0"/>
        </a:gradFill>
      </p:bgPr>
    </p:bg>
    <p:spTree>
      <p:nvGrpSpPr>
        <p:cNvPr id="42" name="Shape 42"/>
        <p:cNvGrpSpPr/>
        <p:nvPr/>
      </p:nvGrpSpPr>
      <p:grpSpPr>
        <a:xfrm>
          <a:off x="0" y="0"/>
          <a:ext cx="0" cy="0"/>
          <a:chOff x="0" y="0"/>
          <a:chExt cx="0" cy="0"/>
        </a:xfrm>
      </p:grpSpPr>
      <p:pic>
        <p:nvPicPr>
          <p:cNvPr id="43" name="Google Shape;43;p8"/>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4" name="Google Shape;44;p8"/>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5" name="Google Shape;45;p8"/>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6" name="Google Shape;46;p8"/>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Green">
  <p:cSld name="Slide Breaker - Green">
    <p:bg>
      <p:bgPr>
        <a:gradFill>
          <a:gsLst>
            <a:gs pos="0">
              <a:srgbClr val="88BB4A"/>
            </a:gs>
            <a:gs pos="78000">
              <a:srgbClr val="4E662C"/>
            </a:gs>
            <a:gs pos="100000">
              <a:srgbClr val="4E662C"/>
            </a:gs>
          </a:gsLst>
          <a:lin ang="4200000" scaled="0"/>
        </a:gradFill>
      </p:bgPr>
    </p:bg>
    <p:spTree>
      <p:nvGrpSpPr>
        <p:cNvPr id="47" name="Shape 47"/>
        <p:cNvGrpSpPr/>
        <p:nvPr/>
      </p:nvGrpSpPr>
      <p:grpSpPr>
        <a:xfrm>
          <a:off x="0" y="0"/>
          <a:ext cx="0" cy="0"/>
          <a:chOff x="0" y="0"/>
          <a:chExt cx="0" cy="0"/>
        </a:xfrm>
      </p:grpSpPr>
      <p:pic>
        <p:nvPicPr>
          <p:cNvPr id="48" name="Google Shape;48;p9"/>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9" name="Google Shape;49;p9"/>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0" name="Google Shape;50;p9"/>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51" name="Google Shape;51;p9"/>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Blue">
  <p:cSld name="3_Slide Breaker - Blue">
    <p:bg>
      <p:bgPr>
        <a:solidFill>
          <a:schemeClr val="lt1"/>
        </a:solidFill>
      </p:bgPr>
    </p:bg>
    <p:spTree>
      <p:nvGrpSpPr>
        <p:cNvPr id="52" name="Shape 52"/>
        <p:cNvGrpSpPr/>
        <p:nvPr/>
      </p:nvGrpSpPr>
      <p:grpSpPr>
        <a:xfrm>
          <a:off x="0" y="0"/>
          <a:ext cx="0" cy="0"/>
          <a:chOff x="0" y="0"/>
          <a:chExt cx="0" cy="0"/>
        </a:xfrm>
      </p:grpSpPr>
      <p:sp>
        <p:nvSpPr>
          <p:cNvPr id="53" name="Google Shape;53;p10"/>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 name="Google Shape;54;p10"/>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5" name="Google Shape;55;p10"/>
          <p:cNvPicPr preferRelativeResize="0"/>
          <p:nvPr/>
        </p:nvPicPr>
        <p:blipFill rotWithShape="1">
          <a:blip r:embed="rId2">
            <a:alphaModFix amt="20000"/>
          </a:blip>
          <a:srcRect b="0" l="0" r="0" t="0"/>
          <a:stretch/>
        </p:blipFill>
        <p:spPr>
          <a:xfrm rot="941603">
            <a:off x="115065" y="4207763"/>
            <a:ext cx="2245104" cy="2573234"/>
          </a:xfrm>
          <a:prstGeom prst="rect">
            <a:avLst/>
          </a:prstGeom>
          <a:noFill/>
          <a:ln>
            <a:noFill/>
          </a:ln>
        </p:spPr>
      </p:pic>
      <p:sp>
        <p:nvSpPr>
          <p:cNvPr id="56" name="Google Shape;56;p10"/>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cxnSp>
        <p:nvCxnSpPr>
          <p:cNvPr id="57" name="Google Shape;57;p1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pic>
        <p:nvPicPr>
          <p:cNvPr id="58" name="Google Shape;58;p10"/>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sp>
        <p:nvSpPr>
          <p:cNvPr id="59" name="Google Shape;59;p10"/>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5"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6"/>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75000"/>
              <a:buFont typeface="Helvetica Neue"/>
              <a:buNone/>
            </a:pPr>
            <a:r>
              <a:rPr lang="en-US" sz="4800"/>
              <a:t>Compassion and Reciprocity </a:t>
            </a:r>
            <a:endParaRPr sz="4800"/>
          </a:p>
        </p:txBody>
      </p:sp>
      <p:sp>
        <p:nvSpPr>
          <p:cNvPr id="163" name="Google Shape;163;p26"/>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2000"/>
              <a:buNone/>
            </a:pPr>
            <a:r>
              <a:rPr lang="en-US" sz="3000"/>
              <a:t>Chapter 1 Learning </a:t>
            </a:r>
            <a:r>
              <a:rPr lang="en-US" sz="3000"/>
              <a:t>Experience</a:t>
            </a:r>
            <a:r>
              <a:rPr lang="en-US" sz="3000"/>
              <a:t> 7 </a:t>
            </a:r>
            <a:r>
              <a:rPr lang="en-US" sz="3000"/>
              <a:t> </a:t>
            </a:r>
            <a:endParaRPr sz="30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27"/>
          <p:cNvSpPr txBox="1"/>
          <p:nvPr/>
        </p:nvSpPr>
        <p:spPr>
          <a:xfrm>
            <a:off x="838200" y="365126"/>
            <a:ext cx="10515600" cy="6975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None/>
            </a:pPr>
            <a:r>
              <a:rPr lang="en-US" sz="2400">
                <a:solidFill>
                  <a:srgbClr val="000000"/>
                </a:solidFill>
                <a:latin typeface="Helvetica Neue"/>
                <a:ea typeface="Helvetica Neue"/>
                <a:cs typeface="Helvetica Neue"/>
                <a:sym typeface="Helvetica Neue"/>
              </a:rPr>
              <a:t>Check-In </a:t>
            </a:r>
            <a:endParaRPr sz="2400">
              <a:solidFill>
                <a:srgbClr val="000000"/>
              </a:solidFill>
              <a:latin typeface="Helvetica Neue"/>
              <a:ea typeface="Helvetica Neue"/>
              <a:cs typeface="Helvetica Neue"/>
              <a:sym typeface="Helvetica Neue"/>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28"/>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Presentation/Discussion</a:t>
            </a:r>
            <a:endParaRPr/>
          </a:p>
        </p:txBody>
      </p:sp>
      <p:sp>
        <p:nvSpPr>
          <p:cNvPr id="174" name="Google Shape;174;p28"/>
          <p:cNvSpPr txBox="1"/>
          <p:nvPr/>
        </p:nvSpPr>
        <p:spPr>
          <a:xfrm>
            <a:off x="2703575" y="1062625"/>
            <a:ext cx="9087300" cy="48024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i="1" lang="en-US" sz="2000">
                <a:solidFill>
                  <a:schemeClr val="dk1"/>
                </a:solidFill>
                <a:latin typeface="Calibri"/>
                <a:ea typeface="Calibri"/>
                <a:cs typeface="Calibri"/>
                <a:sym typeface="Calibri"/>
              </a:rPr>
              <a:t>Reciprocity</a:t>
            </a:r>
            <a:r>
              <a:rPr i="1" lang="en-US" sz="2000">
                <a:solidFill>
                  <a:schemeClr val="dk1"/>
                </a:solidFill>
                <a:latin typeface="Calibri"/>
                <a:ea typeface="Calibri"/>
                <a:cs typeface="Calibri"/>
                <a:sym typeface="Calibri"/>
              </a:rPr>
              <a:t> is the ability to give and take with fairness. The principle of reciprocity means that if we want others to respect us and our well-being, we should extend that respect to others in return. In this way, we create a positive feedback loop of mutual benefit.</a:t>
            </a:r>
            <a:endParaRPr i="1" sz="2000">
              <a:solidFill>
                <a:schemeClr val="dk1"/>
              </a:solidFill>
              <a:latin typeface="Calibri"/>
              <a:ea typeface="Calibri"/>
              <a:cs typeface="Calibri"/>
              <a:sym typeface="Calibri"/>
            </a:endParaRPr>
          </a:p>
          <a:p>
            <a:pPr indent="0" lvl="0" marL="0" rtl="0" algn="ctr">
              <a:spcBef>
                <a:spcPts val="0"/>
              </a:spcBef>
              <a:spcAft>
                <a:spcPts val="0"/>
              </a:spcAft>
              <a:buNone/>
            </a:pPr>
            <a:r>
              <a:t/>
            </a:r>
            <a:endParaRPr i="1" sz="2000">
              <a:solidFill>
                <a:schemeClr val="dk1"/>
              </a:solidFill>
              <a:latin typeface="Calibri"/>
              <a:ea typeface="Calibri"/>
              <a:cs typeface="Calibri"/>
              <a:sym typeface="Calibri"/>
            </a:endParaRPr>
          </a:p>
          <a:p>
            <a:pPr indent="0" lvl="0" marL="0" rtl="0" algn="ctr">
              <a:spcBef>
                <a:spcPts val="0"/>
              </a:spcBef>
              <a:spcAft>
                <a:spcPts val="0"/>
              </a:spcAft>
              <a:buNone/>
            </a:pPr>
            <a:r>
              <a:rPr i="1" lang="en-US" sz="2000">
                <a:solidFill>
                  <a:schemeClr val="dk1"/>
                </a:solidFill>
                <a:latin typeface="Calibri"/>
                <a:ea typeface="Calibri"/>
                <a:cs typeface="Calibri"/>
                <a:sym typeface="Calibri"/>
              </a:rPr>
              <a:t>Reciprocity also leads us to compassion. Since we all want well-being, we appreciate it when others help us, and we don’t like it if others harm us. Thus, we prefer kindness and compassion over aggression and indifference.</a:t>
            </a:r>
            <a:endParaRPr i="1" sz="2000">
              <a:solidFill>
                <a:schemeClr val="dk1"/>
              </a:solidFill>
              <a:latin typeface="Calibri"/>
              <a:ea typeface="Calibri"/>
              <a:cs typeface="Calibri"/>
              <a:sym typeface="Calibri"/>
            </a:endParaRPr>
          </a:p>
          <a:p>
            <a:pPr indent="0" lvl="0" marL="0" rtl="0" algn="ctr">
              <a:spcBef>
                <a:spcPts val="0"/>
              </a:spcBef>
              <a:spcAft>
                <a:spcPts val="0"/>
              </a:spcAft>
              <a:buNone/>
            </a:pPr>
            <a:r>
              <a:t/>
            </a:r>
            <a:endParaRPr i="1" sz="2000">
              <a:solidFill>
                <a:schemeClr val="dk1"/>
              </a:solidFill>
              <a:latin typeface="Calibri"/>
              <a:ea typeface="Calibri"/>
              <a:cs typeface="Calibri"/>
              <a:sym typeface="Calibri"/>
            </a:endParaRPr>
          </a:p>
          <a:p>
            <a:pPr indent="0" lvl="0" marL="0" rtl="0" algn="ctr">
              <a:spcBef>
                <a:spcPts val="0"/>
              </a:spcBef>
              <a:spcAft>
                <a:spcPts val="0"/>
              </a:spcAft>
              <a:buNone/>
            </a:pPr>
            <a:r>
              <a:rPr i="1" lang="en-US" sz="2000">
                <a:solidFill>
                  <a:schemeClr val="dk1"/>
                </a:solidFill>
                <a:latin typeface="Calibri"/>
                <a:ea typeface="Calibri"/>
                <a:cs typeface="Calibri"/>
                <a:sym typeface="Calibri"/>
              </a:rPr>
              <a:t>Integrity consists of having an authentic intention that respects and values the common humanity and equality of others. Doing external actions that look good externally, but that are driven by a hidden motivation to take advantage of others, is not compassion because it is not genuinely kind. It is not reciprocity, because it is not the kind of behavior we want from others. And it is not integrity, because it involves creating a false impression, pretending or lying.</a:t>
            </a:r>
            <a:endParaRPr sz="2000">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29"/>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Insight </a:t>
            </a:r>
            <a:r>
              <a:rPr lang="en-US"/>
              <a:t>Activity</a:t>
            </a:r>
            <a:r>
              <a:rPr lang="en-US"/>
              <a:t> </a:t>
            </a:r>
            <a:endParaRPr/>
          </a:p>
        </p:txBody>
      </p:sp>
      <p:sp>
        <p:nvSpPr>
          <p:cNvPr id="180" name="Google Shape;180;p29"/>
          <p:cNvSpPr txBox="1"/>
          <p:nvPr/>
        </p:nvSpPr>
        <p:spPr>
          <a:xfrm>
            <a:off x="3320400" y="1597175"/>
            <a:ext cx="7939500" cy="2647500"/>
          </a:xfrm>
          <a:prstGeom prst="rect">
            <a:avLst/>
          </a:prstGeom>
          <a:noFill/>
          <a:ln>
            <a:noFill/>
          </a:ln>
        </p:spPr>
        <p:txBody>
          <a:bodyPr anchorCtr="0" anchor="t" bIns="91425" lIns="91425" spcFirstLastPara="1" rIns="91425" wrap="square" tIns="91425">
            <a:spAutoFit/>
          </a:bodyPr>
          <a:lstStyle/>
          <a:p>
            <a:pPr indent="-355600" lvl="0" marL="457200" rtl="0" algn="l">
              <a:spcBef>
                <a:spcPts val="0"/>
              </a:spcBef>
              <a:spcAft>
                <a:spcPts val="0"/>
              </a:spcAft>
              <a:buClr>
                <a:schemeClr val="dk1"/>
              </a:buClr>
              <a:buSzPts val="2000"/>
              <a:buFont typeface="Calibri"/>
              <a:buChar char="●"/>
            </a:pPr>
            <a:r>
              <a:rPr i="1" lang="en-US" sz="2000">
                <a:solidFill>
                  <a:schemeClr val="dk1"/>
                </a:solidFill>
                <a:latin typeface="Calibri"/>
                <a:ea typeface="Calibri"/>
                <a:cs typeface="Calibri"/>
                <a:sym typeface="Calibri"/>
              </a:rPr>
              <a:t>Did you see examples of kindness or compassion in the scenarios? Why or why not? </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Char char="●"/>
            </a:pPr>
            <a:r>
              <a:rPr i="1" lang="en-US" sz="2000">
                <a:solidFill>
                  <a:schemeClr val="dk1"/>
                </a:solidFill>
                <a:latin typeface="Calibri"/>
                <a:ea typeface="Calibri"/>
                <a:cs typeface="Calibri"/>
                <a:sym typeface="Calibri"/>
              </a:rPr>
              <a:t>Were the character(s) from scenario 1 practicing true compassion? How do you know? What were their motives? What about scenario 2? </a:t>
            </a:r>
            <a:endParaRPr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Char char="●"/>
            </a:pPr>
            <a:r>
              <a:rPr i="1" lang="en-US" sz="2000">
                <a:solidFill>
                  <a:schemeClr val="dk1"/>
                </a:solidFill>
                <a:latin typeface="Calibri"/>
                <a:ea typeface="Calibri"/>
                <a:cs typeface="Calibri"/>
                <a:sym typeface="Calibri"/>
              </a:rPr>
              <a:t>What might be another example of actions that look kind but the intention is not truly compassionate?</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Char char="●"/>
            </a:pPr>
            <a:r>
              <a:rPr i="1" lang="en-US" sz="2000">
                <a:solidFill>
                  <a:schemeClr val="dk1"/>
                </a:solidFill>
                <a:latin typeface="Calibri"/>
                <a:ea typeface="Calibri"/>
                <a:cs typeface="Calibri"/>
                <a:sym typeface="Calibri"/>
              </a:rPr>
              <a:t>What might an example be of a time when an action looks unkind in the moment, but is actually reflective of true compassion?</a:t>
            </a:r>
            <a:endParaRPr sz="2000">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30"/>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Reflective Practice </a:t>
            </a:r>
            <a:endParaRPr/>
          </a:p>
        </p:txBody>
      </p:sp>
      <p:sp>
        <p:nvSpPr>
          <p:cNvPr id="186" name="Google Shape;186;p30"/>
          <p:cNvSpPr txBox="1"/>
          <p:nvPr/>
        </p:nvSpPr>
        <p:spPr>
          <a:xfrm>
            <a:off x="525950" y="1259725"/>
            <a:ext cx="9710400" cy="2955300"/>
          </a:xfrm>
          <a:prstGeom prst="rect">
            <a:avLst/>
          </a:prstGeom>
          <a:noFill/>
          <a:ln>
            <a:noFill/>
          </a:ln>
        </p:spPr>
        <p:txBody>
          <a:bodyPr anchorCtr="0" anchor="t" bIns="91425" lIns="91425" spcFirstLastPara="1" rIns="91425" wrap="square" tIns="91425">
            <a:spAutoFit/>
          </a:bodyPr>
          <a:lstStyle/>
          <a:p>
            <a:pPr indent="-355600" lvl="0" marL="457200" rtl="0" algn="l">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Mindful dialogues are  confidential. </a:t>
            </a:r>
            <a:endParaRPr sz="2000">
              <a:solidFill>
                <a:schemeClr val="dk1"/>
              </a:solidFill>
              <a:latin typeface="Calibri"/>
              <a:ea typeface="Calibri"/>
              <a:cs typeface="Calibri"/>
              <a:sym typeface="Calibri"/>
            </a:endParaRPr>
          </a:p>
          <a:p>
            <a:pPr indent="0" lvl="0" marL="457200" rtl="0" algn="l">
              <a:spcBef>
                <a:spcPts val="0"/>
              </a:spcBef>
              <a:spcAft>
                <a:spcPts val="0"/>
              </a:spcAft>
              <a:buNone/>
            </a:pPr>
            <a:r>
              <a:t/>
            </a:r>
            <a:endParaRPr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If you do not have time to answer all three questions that’s ok and if the responder has finished early, you can sit in silence until the time is up. </a:t>
            </a:r>
            <a:endParaRPr sz="2000">
              <a:solidFill>
                <a:schemeClr val="dk1"/>
              </a:solidFill>
              <a:latin typeface="Calibri"/>
              <a:ea typeface="Calibri"/>
              <a:cs typeface="Calibri"/>
              <a:sym typeface="Calibri"/>
            </a:endParaRPr>
          </a:p>
          <a:p>
            <a:pPr indent="0" lvl="0" marL="457200" rtl="0" algn="l">
              <a:spcBef>
                <a:spcPts val="0"/>
              </a:spcBef>
              <a:spcAft>
                <a:spcPts val="0"/>
              </a:spcAft>
              <a:buNone/>
            </a:pPr>
            <a:r>
              <a:t/>
            </a:r>
            <a:endParaRPr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lang="en-US" sz="2000">
                <a:solidFill>
                  <a:schemeClr val="dk1"/>
                </a:solidFill>
                <a:latin typeface="Calibri"/>
                <a:ea typeface="Calibri"/>
                <a:cs typeface="Calibri"/>
                <a:sym typeface="Calibri"/>
              </a:rPr>
              <a:t>Partner A will be asking the questions and will also be the person who will practice mindful listening. Partner B will be the first speaker answering questions. Each speaker has the option to pass on one or more prompts as long as they are choosing to speak to some of the prompts. </a:t>
            </a:r>
            <a:endParaRPr i="1" sz="20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31"/>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Reflective Practice </a:t>
            </a:r>
            <a:endParaRPr/>
          </a:p>
        </p:txBody>
      </p:sp>
      <p:sp>
        <p:nvSpPr>
          <p:cNvPr id="192" name="Google Shape;192;p31"/>
          <p:cNvSpPr txBox="1"/>
          <p:nvPr/>
        </p:nvSpPr>
        <p:spPr>
          <a:xfrm>
            <a:off x="2628900" y="1011025"/>
            <a:ext cx="9282900" cy="3879000"/>
          </a:xfrm>
          <a:prstGeom prst="rect">
            <a:avLst/>
          </a:prstGeom>
          <a:noFill/>
          <a:ln>
            <a:noFill/>
          </a:ln>
        </p:spPr>
        <p:txBody>
          <a:bodyPr anchorCtr="0" anchor="t" bIns="91425" lIns="91425" spcFirstLastPara="1" rIns="91425" wrap="square" tIns="91425">
            <a:spAutoFit/>
          </a:bodyPr>
          <a:lstStyle/>
          <a:p>
            <a:pPr indent="-355600" lvl="0" marL="457200" rtl="0" algn="l">
              <a:spcBef>
                <a:spcPts val="0"/>
              </a:spcBef>
              <a:spcAft>
                <a:spcPts val="0"/>
              </a:spcAft>
              <a:buClr>
                <a:schemeClr val="dk1"/>
              </a:buClr>
              <a:buSzPts val="2000"/>
              <a:buFont typeface="Calibri"/>
              <a:buChar char="●"/>
            </a:pPr>
            <a:r>
              <a:rPr i="1" lang="en-US" sz="2000">
                <a:solidFill>
                  <a:schemeClr val="dk1"/>
                </a:solidFill>
                <a:latin typeface="Calibri"/>
                <a:ea typeface="Calibri"/>
                <a:cs typeface="Calibri"/>
                <a:sym typeface="Calibri"/>
              </a:rPr>
              <a:t>Can you think about a time when you had a similar experience that you </a:t>
            </a:r>
            <a:endParaRPr i="1" sz="2000">
              <a:solidFill>
                <a:schemeClr val="dk1"/>
              </a:solidFill>
              <a:latin typeface="Calibri"/>
              <a:ea typeface="Calibri"/>
              <a:cs typeface="Calibri"/>
              <a:sym typeface="Calibri"/>
            </a:endParaRPr>
          </a:p>
          <a:p>
            <a:pPr indent="0" lvl="0" marL="457200" rtl="0" algn="l">
              <a:spcBef>
                <a:spcPts val="0"/>
              </a:spcBef>
              <a:spcAft>
                <a:spcPts val="0"/>
              </a:spcAft>
              <a:buNone/>
            </a:pPr>
            <a:r>
              <a:rPr i="1" lang="en-US" sz="2000">
                <a:solidFill>
                  <a:schemeClr val="dk1"/>
                </a:solidFill>
                <a:latin typeface="Calibri"/>
                <a:ea typeface="Calibri"/>
                <a:cs typeface="Calibri"/>
                <a:sym typeface="Calibri"/>
              </a:rPr>
              <a:t>remembered after hearing the scenarios.  Do not name names or point fingers.</a:t>
            </a:r>
            <a:endParaRPr i="1" sz="2000">
              <a:solidFill>
                <a:schemeClr val="dk1"/>
              </a:solidFill>
              <a:latin typeface="Calibri"/>
              <a:ea typeface="Calibri"/>
              <a:cs typeface="Calibri"/>
              <a:sym typeface="Calibri"/>
            </a:endParaRPr>
          </a:p>
          <a:p>
            <a:pPr indent="0" lvl="0" marL="457200" rtl="0" algn="l">
              <a:spcBef>
                <a:spcPts val="0"/>
              </a:spcBef>
              <a:spcAft>
                <a:spcPts val="0"/>
              </a:spcAft>
              <a:buNone/>
            </a:pPr>
            <a:r>
              <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Char char="●"/>
            </a:pPr>
            <a:r>
              <a:rPr i="1" lang="en-US" sz="2000">
                <a:solidFill>
                  <a:schemeClr val="dk1"/>
                </a:solidFill>
                <a:latin typeface="Calibri"/>
                <a:ea typeface="Calibri"/>
                <a:cs typeface="Calibri"/>
                <a:sym typeface="Calibri"/>
              </a:rPr>
              <a:t>It is easier to think about how others have practiced “fake” kindness. Can you think about something you may have said or done, that upon later reflection seems like less than genuine compassion or kindness? </a:t>
            </a:r>
            <a:endParaRPr i="1" sz="2000">
              <a:solidFill>
                <a:schemeClr val="dk1"/>
              </a:solidFill>
              <a:latin typeface="Calibri"/>
              <a:ea typeface="Calibri"/>
              <a:cs typeface="Calibri"/>
              <a:sym typeface="Calibri"/>
            </a:endParaRPr>
          </a:p>
          <a:p>
            <a:pPr indent="0" lvl="0" marL="457200" rtl="0" algn="l">
              <a:spcBef>
                <a:spcPts val="0"/>
              </a:spcBef>
              <a:spcAft>
                <a:spcPts val="0"/>
              </a:spcAft>
              <a:buNone/>
            </a:pPr>
            <a:r>
              <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Char char="●"/>
            </a:pPr>
            <a:r>
              <a:rPr lang="en-US" sz="2000">
                <a:solidFill>
                  <a:schemeClr val="dk1"/>
                </a:solidFill>
                <a:latin typeface="Calibri"/>
                <a:ea typeface="Calibri"/>
                <a:cs typeface="Calibri"/>
                <a:sym typeface="Calibri"/>
              </a:rPr>
              <a:t> </a:t>
            </a:r>
            <a:r>
              <a:rPr i="1" lang="en-US" sz="2000">
                <a:solidFill>
                  <a:schemeClr val="dk1"/>
                </a:solidFill>
                <a:latin typeface="Calibri"/>
                <a:ea typeface="Calibri"/>
                <a:cs typeface="Calibri"/>
                <a:sym typeface="Calibri"/>
              </a:rPr>
              <a:t>When we think about compassion as an inner quality, what might we call it? An emotion, a motivation, a thought, an intention? Some or all of these?</a:t>
            </a:r>
            <a:r>
              <a:rPr lang="en-US" sz="2000">
                <a:solidFill>
                  <a:schemeClr val="dk1"/>
                </a:solidFill>
                <a:latin typeface="Calibri"/>
                <a:ea typeface="Calibri"/>
                <a:cs typeface="Calibri"/>
                <a:sym typeface="Calibri"/>
              </a:rPr>
              <a:t> </a:t>
            </a:r>
            <a:endParaRPr sz="2000">
              <a:solidFill>
                <a:schemeClr val="dk1"/>
              </a:solidFill>
              <a:latin typeface="Calibri"/>
              <a:ea typeface="Calibri"/>
              <a:cs typeface="Calibri"/>
              <a:sym typeface="Calibri"/>
            </a:endParaRPr>
          </a:p>
          <a:p>
            <a:pPr indent="0" lvl="0" marL="457200" rtl="0" algn="l">
              <a:spcBef>
                <a:spcPts val="0"/>
              </a:spcBef>
              <a:spcAft>
                <a:spcPts val="0"/>
              </a:spcAft>
              <a:buNone/>
            </a:pPr>
            <a:r>
              <a:t/>
            </a:r>
            <a:endParaRPr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Char char="●"/>
            </a:pPr>
            <a:r>
              <a:rPr i="1" lang="en-US" sz="2000">
                <a:solidFill>
                  <a:schemeClr val="dk1"/>
                </a:solidFill>
                <a:latin typeface="Calibri"/>
                <a:ea typeface="Calibri"/>
                <a:cs typeface="Calibri"/>
                <a:sym typeface="Calibri"/>
              </a:rPr>
              <a:t>What helps us determine whether our own, or others’ intentions are truly based in compassion? </a:t>
            </a:r>
            <a:endParaRPr sz="2000">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32"/>
          <p:cNvSpPr txBox="1"/>
          <p:nvPr>
            <p:ph type="title"/>
          </p:nvPr>
        </p:nvSpPr>
        <p:spPr>
          <a:xfrm>
            <a:off x="838200" y="365126"/>
            <a:ext cx="10515600" cy="697500"/>
          </a:xfrm>
          <a:prstGeom prst="rect">
            <a:avLst/>
          </a:prstGeom>
        </p:spPr>
        <p:txBody>
          <a:bodyPr anchorCtr="0" anchor="ctr" bIns="45700" lIns="91425" spcFirstLastPara="1" rIns="91425" wrap="square" tIns="45700">
            <a:normAutofit fontScale="90000"/>
          </a:bodyPr>
          <a:lstStyle/>
          <a:p>
            <a:pPr indent="0" lvl="0" marL="0" rtl="0" algn="ctr">
              <a:spcBef>
                <a:spcPts val="0"/>
              </a:spcBef>
              <a:spcAft>
                <a:spcPts val="0"/>
              </a:spcAft>
              <a:buNone/>
            </a:pPr>
            <a:r>
              <a:rPr lang="en-US"/>
              <a:t>Reflective Practice 2 - </a:t>
            </a:r>
            <a:r>
              <a:rPr lang="en-US"/>
              <a:t>Remembering</a:t>
            </a:r>
            <a:r>
              <a:rPr lang="en-US"/>
              <a:t> and Drawing an </a:t>
            </a:r>
            <a:r>
              <a:rPr lang="en-US"/>
              <a:t>Activity</a:t>
            </a:r>
            <a:r>
              <a:rPr lang="en-US"/>
              <a:t> of </a:t>
            </a:r>
            <a:r>
              <a:rPr lang="en-US"/>
              <a:t>Kindness</a:t>
            </a:r>
            <a:r>
              <a:rPr lang="en-US"/>
              <a:t>, Compassion, and </a:t>
            </a:r>
            <a:r>
              <a:rPr lang="en-US"/>
              <a:t>Reciprocity</a:t>
            </a:r>
            <a:r>
              <a:rPr lang="en-US"/>
              <a:t> </a:t>
            </a:r>
            <a:endParaRPr/>
          </a:p>
        </p:txBody>
      </p:sp>
      <p:sp>
        <p:nvSpPr>
          <p:cNvPr id="198" name="Google Shape;198;p32"/>
          <p:cNvSpPr txBox="1"/>
          <p:nvPr/>
        </p:nvSpPr>
        <p:spPr>
          <a:xfrm>
            <a:off x="599950" y="1386100"/>
            <a:ext cx="10944000" cy="3263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i="1" lang="en-US" sz="2000">
                <a:solidFill>
                  <a:schemeClr val="dk1"/>
                </a:solidFill>
                <a:latin typeface="Calibri"/>
                <a:ea typeface="Calibri"/>
                <a:cs typeface="Calibri"/>
                <a:sym typeface="Calibri"/>
              </a:rPr>
              <a:t>D</a:t>
            </a:r>
            <a:r>
              <a:rPr i="1" lang="en-US" sz="2000">
                <a:solidFill>
                  <a:schemeClr val="dk1"/>
                </a:solidFill>
                <a:latin typeface="Calibri"/>
                <a:ea typeface="Calibri"/>
                <a:cs typeface="Calibri"/>
                <a:sym typeface="Calibri"/>
              </a:rPr>
              <a:t>raw and/or write about an act of kindness, compassion and/or reciprocity in our journals or on a clean sheet of paper.</a:t>
            </a:r>
            <a:endParaRPr i="1" sz="2000">
              <a:solidFill>
                <a:schemeClr val="dk1"/>
              </a:solidFill>
              <a:latin typeface="Calibri"/>
              <a:ea typeface="Calibri"/>
              <a:cs typeface="Calibri"/>
              <a:sym typeface="Calibri"/>
            </a:endParaRPr>
          </a:p>
          <a:p>
            <a:pPr indent="0" lvl="0" marL="0" rtl="0" algn="l">
              <a:spcBef>
                <a:spcPts val="0"/>
              </a:spcBef>
              <a:spcAft>
                <a:spcPts val="0"/>
              </a:spcAft>
              <a:buNone/>
            </a:pPr>
            <a:r>
              <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Char char="●"/>
            </a:pPr>
            <a:r>
              <a:rPr i="1" lang="en-US" sz="2000">
                <a:solidFill>
                  <a:schemeClr val="dk1"/>
                </a:solidFill>
                <a:latin typeface="Calibri"/>
                <a:ea typeface="Calibri"/>
                <a:cs typeface="Calibri"/>
                <a:sym typeface="Calibri"/>
              </a:rPr>
              <a:t>Remember or imagine a time when you received something from someone else. It could be something very small, like a gift or a smile or a word of encouragement. Or it could be something that was very important to you. Try to choose something that could be seen as an act of kindness or compassion from the other person. You can also draw or write about how you gave back to that person or how you would like to give back to that person in the future- practicing reciprocity. </a:t>
            </a:r>
            <a:endParaRPr i="1" sz="2000">
              <a:solidFill>
                <a:schemeClr val="dk1"/>
              </a:solidFill>
              <a:latin typeface="Calibri"/>
              <a:ea typeface="Calibri"/>
              <a:cs typeface="Calibri"/>
              <a:sym typeface="Calibri"/>
            </a:endParaRPr>
          </a:p>
          <a:p>
            <a:pPr indent="0" lvl="0" marL="457200" rtl="0" algn="l">
              <a:spcBef>
                <a:spcPts val="0"/>
              </a:spcBef>
              <a:spcAft>
                <a:spcPts val="0"/>
              </a:spcAft>
              <a:buNone/>
            </a:pPr>
            <a:r>
              <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Char char="●"/>
            </a:pPr>
            <a:r>
              <a:rPr i="1" lang="en-US" sz="2000">
                <a:solidFill>
                  <a:schemeClr val="dk1"/>
                </a:solidFill>
                <a:latin typeface="Calibri"/>
                <a:ea typeface="Calibri"/>
                <a:cs typeface="Calibri"/>
                <a:sym typeface="Calibri"/>
              </a:rPr>
              <a:t>Keep these drawings in a safe place, we will add to these illustrations later on in chapter 2</a:t>
            </a:r>
            <a:endParaRPr i="1" sz="20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