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5ea8061455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5ea806145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5ea8061455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5ea806145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ea8061455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ea806145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5ea8061455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5ea806145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5ea8061455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5ea8061455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5ea8061455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5ea8061455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cs.google.com/document/d/17JtNYT9OzWwATapZ3Rj53UQf5UZmC2gITW3EQXnVPpY/edit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Helvetica Neue"/>
              <a:buNone/>
            </a:pPr>
            <a:r>
              <a:rPr lang="en-US" sz="4800"/>
              <a:t>Identifying Thinking Traps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Chapter 1 Learning Experience 6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/>
        </p:nvSpPr>
        <p:spPr>
          <a:xfrm>
            <a:off x="838200" y="365126"/>
            <a:ext cx="10515600" cy="69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Check-In </a:t>
            </a:r>
            <a:endParaRPr sz="24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Presentation/</a:t>
            </a:r>
            <a:r>
              <a:rPr lang="en-US"/>
              <a:t>Discussion</a:t>
            </a:r>
            <a:endParaRPr/>
          </a:p>
        </p:txBody>
      </p:sp>
      <p:sp>
        <p:nvSpPr>
          <p:cNvPr id="174" name="Google Shape;174;p28"/>
          <p:cNvSpPr txBox="1"/>
          <p:nvPr/>
        </p:nvSpPr>
        <p:spPr>
          <a:xfrm>
            <a:off x="3621300" y="1242575"/>
            <a:ext cx="49494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think?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our minds and brains always tell us the truth? Do they sometimes play tricks on us? </a:t>
            </a:r>
            <a:r>
              <a:rPr i="1" lang="en-US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Have you ever had an experience where something was not as it appeared to be? 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do you think? 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Activity </a:t>
            </a:r>
            <a:endParaRPr/>
          </a:p>
        </p:txBody>
      </p:sp>
      <p:pic>
        <p:nvPicPr>
          <p:cNvPr id="180" name="Google Shape;18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5397" y="1887211"/>
            <a:ext cx="4379225" cy="30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9"/>
          <p:cNvSpPr txBox="1"/>
          <p:nvPr/>
        </p:nvSpPr>
        <p:spPr>
          <a:xfrm>
            <a:off x="0" y="0"/>
            <a:ext cx="30000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With a partner describe the lines.  Which line looks longer? </a:t>
            </a:r>
            <a:endParaRPr i="1" sz="1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Playing Card Perceptual </a:t>
            </a:r>
            <a:r>
              <a:rPr lang="en-US"/>
              <a:t>Distortion</a:t>
            </a:r>
            <a:r>
              <a:rPr lang="en-US"/>
              <a:t> </a:t>
            </a:r>
            <a:endParaRPr/>
          </a:p>
        </p:txBody>
      </p:sp>
      <p:sp>
        <p:nvSpPr>
          <p:cNvPr id="187" name="Google Shape;187;p30"/>
          <p:cNvSpPr txBox="1"/>
          <p:nvPr/>
        </p:nvSpPr>
        <p:spPr>
          <a:xfrm>
            <a:off x="4086525" y="1793300"/>
            <a:ext cx="5053800" cy="438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a partner, hold a playing card straight in front of you at arm’s length. Look at the card and identify it.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 your head and eyes looking straight ahead (not turning them to follow the card) and rotate your arm to the left or right, keeping your arm fully extended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still identify the card at 15 degrees? 30? 45? 90?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2 </a:t>
            </a:r>
            <a:endParaRPr/>
          </a:p>
        </p:txBody>
      </p:sp>
      <p:sp>
        <p:nvSpPr>
          <p:cNvPr id="193" name="Google Shape;193;p31"/>
          <p:cNvSpPr txBox="1"/>
          <p:nvPr/>
        </p:nvSpPr>
        <p:spPr>
          <a:xfrm>
            <a:off x="2085750" y="773000"/>
            <a:ext cx="9319800" cy="3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a look at your </a:t>
            </a:r>
            <a:r>
              <a:rPr i="1" lang="en-US" sz="2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handout</a:t>
            </a: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that has a description for three different types of thinking traps and decide on one that you think you might be able to come up with a few examples of. </a:t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 up one, two or three fingers to show which of the  thinking traps on your handout you want to talk about. Find a partner with the same number and together create a list of examples of when this could happen. You won’t be naming any specific people, just describing a time someone has or could experience this thinking trap. 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</a:t>
            </a:r>
            <a:r>
              <a:rPr lang="en-US"/>
              <a:t>Activity</a:t>
            </a:r>
            <a:r>
              <a:rPr lang="en-US"/>
              <a:t> </a:t>
            </a:r>
            <a:endParaRPr/>
          </a:p>
        </p:txBody>
      </p:sp>
      <p:sp>
        <p:nvSpPr>
          <p:cNvPr id="199" name="Google Shape;199;p32"/>
          <p:cNvSpPr txBox="1"/>
          <p:nvPr/>
        </p:nvSpPr>
        <p:spPr>
          <a:xfrm>
            <a:off x="4108275" y="1793300"/>
            <a:ext cx="4130100" cy="26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Reflect on your experience. </a:t>
            </a:r>
            <a:endParaRPr b="1" i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 you or anyone you know succumbed to thinking traps or heightened emotional responses? How can you use self compassion and compassion for others in a situation like this?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