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2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23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2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72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</p:sldIdLst>
  <p:sldSz cy="6858000" cx="12192000"/>
  <p:notesSz cx="6858000" cy="9144000"/>
  <p:embeddedFontLst>
    <p:embeddedFont>
      <p:font typeface="Libre Baskerville"/>
      <p:regular r:id="rId10"/>
      <p:bold r:id="rId11"/>
      <p:italic r:id="rId12"/>
    </p:embeddedFont>
    <p:embeddedFont>
      <p:font typeface="Helvetica Neue"/>
      <p:regular r:id="rId13"/>
      <p:bold r:id="rId14"/>
      <p:italic r:id="rId15"/>
      <p:boldItalic r:id="rId16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Relationship Id="rId11" Type="http://schemas.openxmlformats.org/officeDocument/2006/relationships/font" Target="fonts/LibreBaskerville-bold.fntdata"/><Relationship Id="rId10" Type="http://schemas.openxmlformats.org/officeDocument/2006/relationships/font" Target="fonts/LibreBaskerville-regular.fntdata"/><Relationship Id="rId13" Type="http://schemas.openxmlformats.org/officeDocument/2006/relationships/font" Target="fonts/HelveticaNeue-regular.fntdata"/><Relationship Id="rId12" Type="http://schemas.openxmlformats.org/officeDocument/2006/relationships/font" Target="fonts/LibreBaskerville-italic.fntdata"/><Relationship Id="rId15" Type="http://schemas.openxmlformats.org/officeDocument/2006/relationships/font" Target="fonts/HelveticaNeue-italic.fntdata"/><Relationship Id="rId14" Type="http://schemas.openxmlformats.org/officeDocument/2006/relationships/font" Target="fonts/HelveticaNeue-bold.fntdata"/><Relationship Id="rId16" Type="http://schemas.openxmlformats.org/officeDocument/2006/relationships/font" Target="fonts/HelveticaNeue-boldItalic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8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0" name="Google Shape;160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4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g15ec3b9eb5b_0_0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6" name="Google Shape;166;g15ec3b9eb5b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0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g15ec3b9eb5b_0_8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2" name="Google Shape;172;g15ec3b9eb5b_0_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6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Google Shape;177;g15ec3b9eb5b_0_14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8" name="Google Shape;178;g15ec3b9eb5b_0_1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2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Google Shape;183;g15ec3b9eb5b_0_20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4" name="Google Shape;184;g15ec3b9eb5b_0_2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Relationship Id="rId3" Type="http://schemas.openxmlformats.org/officeDocument/2006/relationships/image" Target="../media/image2.png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Relationship Id="rId3" Type="http://schemas.openxmlformats.org/officeDocument/2006/relationships/image" Target="../media/image1.png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Relationship Id="rId3" Type="http://schemas.openxmlformats.org/officeDocument/2006/relationships/image" Target="../media/image1.png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Relationship Id="rId3" Type="http://schemas.openxmlformats.org/officeDocument/2006/relationships/image" Target="../media/image1.png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Relationship Id="rId3" Type="http://schemas.openxmlformats.org/officeDocument/2006/relationships/image" Target="../media/image1.png"/></Relationships>
</file>

<file path=ppt/slideLayouts/_rels/slideLayout2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2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2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Layouts/_rels/slideLayout2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4.png"/></Relationships>
</file>

<file path=ppt/slideLayouts/_rels/slideLayout2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Relationship Id="rId3" Type="http://schemas.openxmlformats.org/officeDocument/2006/relationships/image" Target="../media/image1.png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Relationship Id="rId3" Type="http://schemas.openxmlformats.org/officeDocument/2006/relationships/image" Target="../media/image1.png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Relationship Id="rId3" Type="http://schemas.openxmlformats.org/officeDocument/2006/relationships/image" Target="../media/image2.png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Relationship Id="rId3" Type="http://schemas.openxmlformats.org/officeDocument/2006/relationships/image" Target="../media/image1.png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Relationship Id="rId3" Type="http://schemas.openxmlformats.org/officeDocument/2006/relationships/image" Target="../media/image1.png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Relationship Id="rId3" Type="http://schemas.openxmlformats.org/officeDocument/2006/relationships/image" Target="../media/image1.png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 - Light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"/>
          <p:cNvSpPr txBox="1"/>
          <p:nvPr>
            <p:ph type="ctrTitle"/>
          </p:nvPr>
        </p:nvSpPr>
        <p:spPr>
          <a:xfrm>
            <a:off x="6285142" y="2375451"/>
            <a:ext cx="5068658" cy="1134511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Helvetica Neue"/>
              <a:buNone/>
              <a:defRPr b="1" i="0" sz="36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2"/>
          <p:cNvSpPr txBox="1"/>
          <p:nvPr>
            <p:ph idx="1" type="subTitle"/>
          </p:nvPr>
        </p:nvSpPr>
        <p:spPr>
          <a:xfrm>
            <a:off x="6285141" y="3602038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pic>
        <p:nvPicPr>
          <p:cNvPr id="14" name="Google Shape;14;p2"/>
          <p:cNvPicPr preferRelativeResize="0"/>
          <p:nvPr/>
        </p:nvPicPr>
        <p:blipFill rotWithShape="1">
          <a:blip r:embed="rId2">
            <a:alphaModFix amt="20000"/>
          </a:blip>
          <a:srcRect b="0" l="0" r="0" t="0"/>
          <a:stretch/>
        </p:blipFill>
        <p:spPr>
          <a:xfrm rot="941603">
            <a:off x="-487898" y="-335076"/>
            <a:ext cx="6255920" cy="71820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5" name="Google Shape;15;p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655577" y="5946693"/>
            <a:ext cx="2698221" cy="63364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_Slide Breaker - Blue">
  <p:cSld name="1_Slide Breaker - Blue">
    <p:bg>
      <p:bgPr>
        <a:gradFill>
          <a:gsLst>
            <a:gs pos="0">
              <a:srgbClr val="1A5F8C"/>
            </a:gs>
            <a:gs pos="78000">
              <a:srgbClr val="062A41"/>
            </a:gs>
            <a:gs pos="100000">
              <a:srgbClr val="062A41"/>
            </a:gs>
          </a:gsLst>
          <a:lin ang="4200000" scaled="0"/>
        </a:gradFill>
      </p:bgPr>
    </p:bg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1"/>
          <p:cNvSpPr/>
          <p:nvPr/>
        </p:nvSpPr>
        <p:spPr>
          <a:xfrm>
            <a:off x="0" y="0"/>
            <a:ext cx="5389418" cy="6858000"/>
          </a:xfrm>
          <a:prstGeom prst="rect">
            <a:avLst/>
          </a:prstGeom>
          <a:solidFill>
            <a:srgbClr val="D0CECE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62" name="Google Shape;62;p11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1"/>
          <p:cNvSpPr txBox="1"/>
          <p:nvPr>
            <p:ph type="ctrTitle"/>
          </p:nvPr>
        </p:nvSpPr>
        <p:spPr>
          <a:xfrm>
            <a:off x="6096000" y="3187127"/>
            <a:ext cx="5068658" cy="48374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1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64" name="Google Shape;64;p11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 rot="941603">
            <a:off x="115065" y="4207763"/>
            <a:ext cx="2245104" cy="2573234"/>
          </a:xfrm>
          <a:prstGeom prst="rect">
            <a:avLst/>
          </a:prstGeom>
          <a:noFill/>
          <a:ln>
            <a:noFill/>
          </a:ln>
        </p:spPr>
      </p:pic>
      <p:sp>
        <p:nvSpPr>
          <p:cNvPr id="65" name="Google Shape;65;p11"/>
          <p:cNvSpPr txBox="1"/>
          <p:nvPr/>
        </p:nvSpPr>
        <p:spPr>
          <a:xfrm>
            <a:off x="1654947" y="2182762"/>
            <a:ext cx="2079523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rgbClr val="FF0071"/>
                </a:solidFill>
                <a:latin typeface="Calibri"/>
                <a:ea typeface="Calibri"/>
                <a:cs typeface="Calibri"/>
                <a:sym typeface="Calibri"/>
              </a:rPr>
              <a:t>Add Image Here</a:t>
            </a:r>
            <a:endParaRPr/>
          </a:p>
        </p:txBody>
      </p:sp>
      <p:sp>
        <p:nvSpPr>
          <p:cNvPr id="66" name="Google Shape;66;p11"/>
          <p:cNvSpPr txBox="1"/>
          <p:nvPr>
            <p:ph idx="1" type="subTitle"/>
          </p:nvPr>
        </p:nvSpPr>
        <p:spPr>
          <a:xfrm>
            <a:off x="6096000" y="3828116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2_Slide Breaker - Orange">
  <p:cSld name="2_Slide Breaker - Orange">
    <p:bg>
      <p:bgPr>
        <a:gradFill>
          <a:gsLst>
            <a:gs pos="0">
              <a:srgbClr val="DA4E1F"/>
            </a:gs>
            <a:gs pos="78000">
              <a:srgbClr val="6E2A1D"/>
            </a:gs>
            <a:gs pos="100000">
              <a:srgbClr val="6E2A1D"/>
            </a:gs>
          </a:gsLst>
          <a:lin ang="4200000" scaled="0"/>
        </a:gradFill>
      </p:bgPr>
    </p:bg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12"/>
          <p:cNvSpPr/>
          <p:nvPr/>
        </p:nvSpPr>
        <p:spPr>
          <a:xfrm>
            <a:off x="0" y="0"/>
            <a:ext cx="5389418" cy="6858000"/>
          </a:xfrm>
          <a:prstGeom prst="rect">
            <a:avLst/>
          </a:prstGeom>
          <a:solidFill>
            <a:srgbClr val="D0CECE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69" name="Google Shape;69;p12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  <p:sp>
        <p:nvSpPr>
          <p:cNvPr id="70" name="Google Shape;70;p12"/>
          <p:cNvSpPr txBox="1"/>
          <p:nvPr>
            <p:ph type="ctrTitle"/>
          </p:nvPr>
        </p:nvSpPr>
        <p:spPr>
          <a:xfrm>
            <a:off x="6096000" y="3187127"/>
            <a:ext cx="5068658" cy="48374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1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71" name="Google Shape;71;p12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 rot="941603">
            <a:off x="115065" y="4207763"/>
            <a:ext cx="2245104" cy="2573234"/>
          </a:xfrm>
          <a:prstGeom prst="rect">
            <a:avLst/>
          </a:prstGeom>
          <a:noFill/>
          <a:ln>
            <a:noFill/>
          </a:ln>
        </p:spPr>
      </p:pic>
      <p:sp>
        <p:nvSpPr>
          <p:cNvPr id="72" name="Google Shape;72;p12"/>
          <p:cNvSpPr txBox="1"/>
          <p:nvPr/>
        </p:nvSpPr>
        <p:spPr>
          <a:xfrm>
            <a:off x="1654947" y="2182762"/>
            <a:ext cx="2079523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rgbClr val="FF0071"/>
                </a:solidFill>
                <a:latin typeface="Calibri"/>
                <a:ea typeface="Calibri"/>
                <a:cs typeface="Calibri"/>
                <a:sym typeface="Calibri"/>
              </a:rPr>
              <a:t>Add Image Here</a:t>
            </a:r>
            <a:endParaRPr/>
          </a:p>
        </p:txBody>
      </p:sp>
      <p:sp>
        <p:nvSpPr>
          <p:cNvPr id="73" name="Google Shape;73;p12"/>
          <p:cNvSpPr txBox="1"/>
          <p:nvPr>
            <p:ph idx="1" type="subTitle"/>
          </p:nvPr>
        </p:nvSpPr>
        <p:spPr>
          <a:xfrm>
            <a:off x="6096000" y="3828116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3_Slide Breaker - Green">
  <p:cSld name="3_Slide Breaker - Green">
    <p:bg>
      <p:bgPr>
        <a:gradFill>
          <a:gsLst>
            <a:gs pos="0">
              <a:srgbClr val="88BB4A"/>
            </a:gs>
            <a:gs pos="78000">
              <a:srgbClr val="4E662C"/>
            </a:gs>
            <a:gs pos="100000">
              <a:srgbClr val="4E662C"/>
            </a:gs>
          </a:gsLst>
          <a:lin ang="4200000" scaled="0"/>
        </a:gradFill>
      </p:bgPr>
    </p:bg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3"/>
          <p:cNvSpPr/>
          <p:nvPr/>
        </p:nvSpPr>
        <p:spPr>
          <a:xfrm>
            <a:off x="0" y="0"/>
            <a:ext cx="5389418" cy="6858000"/>
          </a:xfrm>
          <a:prstGeom prst="rect">
            <a:avLst/>
          </a:prstGeom>
          <a:solidFill>
            <a:srgbClr val="D0CECE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76" name="Google Shape;76;p13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  <p:sp>
        <p:nvSpPr>
          <p:cNvPr id="77" name="Google Shape;77;p13"/>
          <p:cNvSpPr txBox="1"/>
          <p:nvPr>
            <p:ph type="ctrTitle"/>
          </p:nvPr>
        </p:nvSpPr>
        <p:spPr>
          <a:xfrm>
            <a:off x="6096000" y="3187127"/>
            <a:ext cx="5068658" cy="48374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1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78" name="Google Shape;78;p13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 rot="941603">
            <a:off x="115065" y="4207763"/>
            <a:ext cx="2245104" cy="2573234"/>
          </a:xfrm>
          <a:prstGeom prst="rect">
            <a:avLst/>
          </a:prstGeom>
          <a:noFill/>
          <a:ln>
            <a:noFill/>
          </a:ln>
        </p:spPr>
      </p:pic>
      <p:sp>
        <p:nvSpPr>
          <p:cNvPr id="79" name="Google Shape;79;p13"/>
          <p:cNvSpPr txBox="1"/>
          <p:nvPr/>
        </p:nvSpPr>
        <p:spPr>
          <a:xfrm>
            <a:off x="1654947" y="2182762"/>
            <a:ext cx="2079523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rgbClr val="FF0071"/>
                </a:solidFill>
                <a:latin typeface="Calibri"/>
                <a:ea typeface="Calibri"/>
                <a:cs typeface="Calibri"/>
                <a:sym typeface="Calibri"/>
              </a:rPr>
              <a:t>Add Image Here</a:t>
            </a:r>
            <a:endParaRPr/>
          </a:p>
        </p:txBody>
      </p:sp>
      <p:sp>
        <p:nvSpPr>
          <p:cNvPr id="80" name="Google Shape;80;p13"/>
          <p:cNvSpPr txBox="1"/>
          <p:nvPr>
            <p:ph idx="1" type="subTitle"/>
          </p:nvPr>
        </p:nvSpPr>
        <p:spPr>
          <a:xfrm>
            <a:off x="6096000" y="3828116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4"/>
          <p:cNvSpPr txBox="1"/>
          <p:nvPr>
            <p:ph type="title"/>
          </p:nvPr>
        </p:nvSpPr>
        <p:spPr>
          <a:xfrm>
            <a:off x="838200" y="365125"/>
            <a:ext cx="10515600" cy="672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elvetica Neue"/>
              <a:buNone/>
              <a:defRPr b="0" i="0" sz="24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3" name="Google Shape;83;p14"/>
          <p:cNvSpPr txBox="1"/>
          <p:nvPr>
            <p:ph idx="1" type="body"/>
          </p:nvPr>
        </p:nvSpPr>
        <p:spPr>
          <a:xfrm>
            <a:off x="838200" y="1181513"/>
            <a:ext cx="10515600" cy="4995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4" name="Google Shape;84;p14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85" name="Google Shape;85;p14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86" name="Google Shape;86;p14"/>
          <p:cNvCxnSpPr/>
          <p:nvPr/>
        </p:nvCxnSpPr>
        <p:spPr>
          <a:xfrm>
            <a:off x="-51240" y="6830290"/>
            <a:ext cx="12257988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_Title and Content">
  <p:cSld name="1_Title and Content">
    <p:bg>
      <p:bgPr>
        <a:gradFill>
          <a:gsLst>
            <a:gs pos="0">
              <a:srgbClr val="1A5F8C"/>
            </a:gs>
            <a:gs pos="78000">
              <a:srgbClr val="062A41"/>
            </a:gs>
            <a:gs pos="100000">
              <a:srgbClr val="062A41"/>
            </a:gs>
          </a:gsLst>
          <a:lin ang="5400000" scaled="0"/>
        </a:gradFill>
      </p:bgPr>
    </p:bg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5"/>
          <p:cNvSpPr txBox="1"/>
          <p:nvPr>
            <p:ph type="title"/>
          </p:nvPr>
        </p:nvSpPr>
        <p:spPr>
          <a:xfrm>
            <a:off x="838200" y="365125"/>
            <a:ext cx="10515600" cy="672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0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9" name="Google Shape;89;p15"/>
          <p:cNvSpPr txBox="1"/>
          <p:nvPr>
            <p:ph idx="1" type="body"/>
          </p:nvPr>
        </p:nvSpPr>
        <p:spPr>
          <a:xfrm>
            <a:off x="838200" y="1181513"/>
            <a:ext cx="10515600" cy="4995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90" name="Google Shape;90;p15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91" name="Google Shape;91;p15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2_Title and Content">
  <p:cSld name="2_Title and Content">
    <p:bg>
      <p:bgPr>
        <a:gradFill>
          <a:gsLst>
            <a:gs pos="0">
              <a:srgbClr val="DA4E1F"/>
            </a:gs>
            <a:gs pos="78000">
              <a:srgbClr val="6E2A1D"/>
            </a:gs>
            <a:gs pos="100000">
              <a:srgbClr val="6E2A1D"/>
            </a:gs>
          </a:gsLst>
          <a:lin ang="5400000" scaled="0"/>
        </a:gradFill>
      </p:bgPr>
    </p:bg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16"/>
          <p:cNvSpPr txBox="1"/>
          <p:nvPr>
            <p:ph type="title"/>
          </p:nvPr>
        </p:nvSpPr>
        <p:spPr>
          <a:xfrm>
            <a:off x="838200" y="365125"/>
            <a:ext cx="10515600" cy="672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0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4" name="Google Shape;94;p16"/>
          <p:cNvSpPr txBox="1"/>
          <p:nvPr>
            <p:ph idx="1" type="body"/>
          </p:nvPr>
        </p:nvSpPr>
        <p:spPr>
          <a:xfrm>
            <a:off x="838200" y="1181513"/>
            <a:ext cx="10515600" cy="4995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95" name="Google Shape;95;p16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96" name="Google Shape;96;p16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3_Title and Content">
  <p:cSld name="3_Title and Content">
    <p:bg>
      <p:bgPr>
        <a:gradFill>
          <a:gsLst>
            <a:gs pos="0">
              <a:srgbClr val="88BB4A"/>
            </a:gs>
            <a:gs pos="78000">
              <a:srgbClr val="4E662C"/>
            </a:gs>
            <a:gs pos="100000">
              <a:srgbClr val="4E662C"/>
            </a:gs>
          </a:gsLst>
          <a:lin ang="5400000" scaled="0"/>
        </a:gradFill>
      </p:bgPr>
    </p:bg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17"/>
          <p:cNvSpPr txBox="1"/>
          <p:nvPr>
            <p:ph type="title"/>
          </p:nvPr>
        </p:nvSpPr>
        <p:spPr>
          <a:xfrm>
            <a:off x="838200" y="365125"/>
            <a:ext cx="10515600" cy="672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0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9" name="Google Shape;99;p17"/>
          <p:cNvSpPr txBox="1"/>
          <p:nvPr>
            <p:ph idx="1" type="body"/>
          </p:nvPr>
        </p:nvSpPr>
        <p:spPr>
          <a:xfrm>
            <a:off x="838200" y="1181513"/>
            <a:ext cx="10515600" cy="4995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00" name="Google Shape;100;p17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101" name="Google Shape;101;p17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4_Title and Content">
  <p:cSld name="4_Title and Content"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18"/>
          <p:cNvSpPr txBox="1"/>
          <p:nvPr>
            <p:ph type="title"/>
          </p:nvPr>
        </p:nvSpPr>
        <p:spPr>
          <a:xfrm>
            <a:off x="838200" y="365125"/>
            <a:ext cx="10515600" cy="672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elvetica Neue"/>
              <a:buNone/>
              <a:defRPr b="0" i="0" sz="24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4" name="Google Shape;104;p18"/>
          <p:cNvSpPr txBox="1"/>
          <p:nvPr>
            <p:ph idx="1" type="body"/>
          </p:nvPr>
        </p:nvSpPr>
        <p:spPr>
          <a:xfrm>
            <a:off x="838200" y="1181513"/>
            <a:ext cx="4038600" cy="48537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175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175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175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175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175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05" name="Google Shape;105;p18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106" name="Google Shape;106;p18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07" name="Google Shape;107;p18"/>
          <p:cNvCxnSpPr/>
          <p:nvPr/>
        </p:nvCxnSpPr>
        <p:spPr>
          <a:xfrm>
            <a:off x="-51240" y="6830290"/>
            <a:ext cx="12257988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108" name="Google Shape;108;p18"/>
          <p:cNvSpPr/>
          <p:nvPr/>
        </p:nvSpPr>
        <p:spPr>
          <a:xfrm>
            <a:off x="5078894" y="1146784"/>
            <a:ext cx="7113105" cy="4888440"/>
          </a:xfrm>
          <a:prstGeom prst="rect">
            <a:avLst/>
          </a:prstGeom>
          <a:solidFill>
            <a:srgbClr val="D0CECE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9" name="Google Shape;109;p18"/>
          <p:cNvSpPr txBox="1"/>
          <p:nvPr/>
        </p:nvSpPr>
        <p:spPr>
          <a:xfrm>
            <a:off x="7595684" y="3221672"/>
            <a:ext cx="2079523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rgbClr val="FF0071"/>
                </a:solidFill>
                <a:latin typeface="Calibri"/>
                <a:ea typeface="Calibri"/>
                <a:cs typeface="Calibri"/>
                <a:sym typeface="Calibri"/>
              </a:rPr>
              <a:t>Add Image Here</a:t>
            </a:r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Image and Content">
  <p:cSld name="Title, Image and Content"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19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12" name="Google Shape;112;p19"/>
          <p:cNvSpPr txBox="1"/>
          <p:nvPr>
            <p:ph type="title"/>
          </p:nvPr>
        </p:nvSpPr>
        <p:spPr>
          <a:xfrm>
            <a:off x="838200" y="365125"/>
            <a:ext cx="10515600" cy="672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elvetica Neue"/>
              <a:buNone/>
              <a:defRPr b="0" i="0" sz="24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113" name="Google Shape;113;p19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14" name="Google Shape;114;p19"/>
          <p:cNvCxnSpPr/>
          <p:nvPr/>
        </p:nvCxnSpPr>
        <p:spPr>
          <a:xfrm>
            <a:off x="-51240" y="6830290"/>
            <a:ext cx="12257988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115" name="Google Shape;115;p19"/>
          <p:cNvSpPr/>
          <p:nvPr/>
        </p:nvSpPr>
        <p:spPr>
          <a:xfrm>
            <a:off x="0" y="1146784"/>
            <a:ext cx="5958348" cy="4888440"/>
          </a:xfrm>
          <a:prstGeom prst="rect">
            <a:avLst/>
          </a:prstGeom>
          <a:solidFill>
            <a:srgbClr val="D0CECE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6" name="Google Shape;116;p19"/>
          <p:cNvSpPr txBox="1"/>
          <p:nvPr/>
        </p:nvSpPr>
        <p:spPr>
          <a:xfrm>
            <a:off x="1939412" y="3221672"/>
            <a:ext cx="2079523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rgbClr val="FF0071"/>
                </a:solidFill>
                <a:latin typeface="Calibri"/>
                <a:ea typeface="Calibri"/>
                <a:cs typeface="Calibri"/>
                <a:sym typeface="Calibri"/>
              </a:rPr>
              <a:t>Add Image Here</a:t>
            </a:r>
            <a:endParaRPr/>
          </a:p>
        </p:txBody>
      </p:sp>
      <p:sp>
        <p:nvSpPr>
          <p:cNvPr id="117" name="Google Shape;117;p19"/>
          <p:cNvSpPr txBox="1"/>
          <p:nvPr>
            <p:ph idx="1" type="body"/>
          </p:nvPr>
        </p:nvSpPr>
        <p:spPr>
          <a:xfrm>
            <a:off x="6233654" y="1181513"/>
            <a:ext cx="5120146" cy="48537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175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175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175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175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175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 2">
  <p:cSld name="Title and Content 2"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20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20" name="Google Shape;120;p20"/>
          <p:cNvSpPr txBox="1"/>
          <p:nvPr>
            <p:ph type="title"/>
          </p:nvPr>
        </p:nvSpPr>
        <p:spPr>
          <a:xfrm>
            <a:off x="838200" y="365125"/>
            <a:ext cx="10515600" cy="672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elvetica Neue"/>
              <a:buNone/>
              <a:defRPr b="0" i="0" sz="24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1" name="Google Shape;121;p20"/>
          <p:cNvSpPr txBox="1"/>
          <p:nvPr>
            <p:ph idx="1" type="body"/>
          </p:nvPr>
        </p:nvSpPr>
        <p:spPr>
          <a:xfrm>
            <a:off x="838200" y="1186249"/>
            <a:ext cx="5142470" cy="499071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22" name="Google Shape;122;p20"/>
          <p:cNvSpPr txBox="1"/>
          <p:nvPr>
            <p:ph idx="2" type="body"/>
          </p:nvPr>
        </p:nvSpPr>
        <p:spPr>
          <a:xfrm>
            <a:off x="6326658" y="1186249"/>
            <a:ext cx="5027141" cy="499071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pic>
        <p:nvPicPr>
          <p:cNvPr id="123" name="Google Shape;123;p20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24" name="Google Shape;124;p20"/>
          <p:cNvCxnSpPr/>
          <p:nvPr/>
        </p:nvCxnSpPr>
        <p:spPr>
          <a:xfrm>
            <a:off x="-51240" y="6830290"/>
            <a:ext cx="12257988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 - Dark">
  <p:cSld name="Title Slide - Dark">
    <p:bg>
      <p:bgPr>
        <a:gradFill>
          <a:gsLst>
            <a:gs pos="0">
              <a:srgbClr val="1A5F8C"/>
            </a:gs>
            <a:gs pos="78000">
              <a:srgbClr val="062A41"/>
            </a:gs>
            <a:gs pos="100000">
              <a:srgbClr val="062A41"/>
            </a:gs>
          </a:gsLst>
          <a:lin ang="4200000" scaled="0"/>
        </a:gradFill>
      </p:bgPr>
    </p:bg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Google Shape;17;p3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8610269" y="5946693"/>
            <a:ext cx="2743529" cy="644282"/>
          </a:xfrm>
          <a:prstGeom prst="rect">
            <a:avLst/>
          </a:prstGeom>
          <a:noFill/>
          <a:ln>
            <a:noFill/>
          </a:ln>
        </p:spPr>
      </p:pic>
      <p:sp>
        <p:nvSpPr>
          <p:cNvPr id="18" name="Google Shape;18;p3"/>
          <p:cNvSpPr txBox="1"/>
          <p:nvPr>
            <p:ph type="ctrTitle"/>
          </p:nvPr>
        </p:nvSpPr>
        <p:spPr>
          <a:xfrm>
            <a:off x="6285142" y="2375451"/>
            <a:ext cx="5068658" cy="1134511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Helvetica Neue"/>
              <a:buNone/>
              <a:defRPr b="1" i="0" sz="36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3"/>
          <p:cNvSpPr txBox="1"/>
          <p:nvPr>
            <p:ph idx="1" type="subTitle"/>
          </p:nvPr>
        </p:nvSpPr>
        <p:spPr>
          <a:xfrm>
            <a:off x="6285141" y="3602038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pic>
        <p:nvPicPr>
          <p:cNvPr id="20" name="Google Shape;20;p3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 rot="941603">
            <a:off x="-487898" y="-329162"/>
            <a:ext cx="6255920" cy="717024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 3">
  <p:cSld name="Title and Content 3"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21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27" name="Google Shape;127;p21"/>
          <p:cNvSpPr txBox="1"/>
          <p:nvPr>
            <p:ph type="title"/>
          </p:nvPr>
        </p:nvSpPr>
        <p:spPr>
          <a:xfrm>
            <a:off x="838200" y="365125"/>
            <a:ext cx="10515600" cy="672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elvetica Neue"/>
              <a:buNone/>
              <a:defRPr b="0" i="0" sz="24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8" name="Google Shape;128;p21"/>
          <p:cNvSpPr txBox="1"/>
          <p:nvPr>
            <p:ph idx="1" type="body"/>
          </p:nvPr>
        </p:nvSpPr>
        <p:spPr>
          <a:xfrm>
            <a:off x="838200" y="1186249"/>
            <a:ext cx="3217606" cy="499071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29" name="Google Shape;129;p21"/>
          <p:cNvSpPr txBox="1"/>
          <p:nvPr>
            <p:ph idx="2" type="body"/>
          </p:nvPr>
        </p:nvSpPr>
        <p:spPr>
          <a:xfrm>
            <a:off x="4468951" y="1186249"/>
            <a:ext cx="3217606" cy="499071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pic>
        <p:nvPicPr>
          <p:cNvPr id="130" name="Google Shape;130;p21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31" name="Google Shape;131;p21"/>
          <p:cNvCxnSpPr/>
          <p:nvPr/>
        </p:nvCxnSpPr>
        <p:spPr>
          <a:xfrm>
            <a:off x="-51240" y="6830290"/>
            <a:ext cx="12257988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132" name="Google Shape;132;p21"/>
          <p:cNvSpPr txBox="1"/>
          <p:nvPr>
            <p:ph idx="3" type="body"/>
          </p:nvPr>
        </p:nvSpPr>
        <p:spPr>
          <a:xfrm>
            <a:off x="8136194" y="1146783"/>
            <a:ext cx="3217606" cy="499071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 4">
  <p:cSld name="Title and Content 4"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22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35" name="Google Shape;135;p22"/>
          <p:cNvSpPr txBox="1"/>
          <p:nvPr>
            <p:ph type="title"/>
          </p:nvPr>
        </p:nvSpPr>
        <p:spPr>
          <a:xfrm>
            <a:off x="838200" y="365125"/>
            <a:ext cx="10515600" cy="672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elvetica Neue"/>
              <a:buNone/>
              <a:defRPr b="0" i="0" sz="24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6" name="Google Shape;136;p22"/>
          <p:cNvSpPr txBox="1"/>
          <p:nvPr>
            <p:ph idx="1" type="body"/>
          </p:nvPr>
        </p:nvSpPr>
        <p:spPr>
          <a:xfrm>
            <a:off x="838200" y="1186248"/>
            <a:ext cx="3217606" cy="224273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37" name="Google Shape;137;p22"/>
          <p:cNvSpPr txBox="1"/>
          <p:nvPr>
            <p:ph idx="2" type="body"/>
          </p:nvPr>
        </p:nvSpPr>
        <p:spPr>
          <a:xfrm>
            <a:off x="4468951" y="1186248"/>
            <a:ext cx="3217606" cy="224273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pic>
        <p:nvPicPr>
          <p:cNvPr id="138" name="Google Shape;138;p22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39" name="Google Shape;139;p22"/>
          <p:cNvCxnSpPr/>
          <p:nvPr/>
        </p:nvCxnSpPr>
        <p:spPr>
          <a:xfrm>
            <a:off x="-51240" y="6830290"/>
            <a:ext cx="12257988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140" name="Google Shape;140;p22"/>
          <p:cNvSpPr txBox="1"/>
          <p:nvPr>
            <p:ph idx="3" type="body"/>
          </p:nvPr>
        </p:nvSpPr>
        <p:spPr>
          <a:xfrm>
            <a:off x="8136194" y="1146782"/>
            <a:ext cx="3217606" cy="224273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41" name="Google Shape;141;p22"/>
          <p:cNvSpPr txBox="1"/>
          <p:nvPr>
            <p:ph idx="4" type="body"/>
          </p:nvPr>
        </p:nvSpPr>
        <p:spPr>
          <a:xfrm>
            <a:off x="823452" y="3831954"/>
            <a:ext cx="3217606" cy="224273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42" name="Google Shape;142;p22"/>
          <p:cNvSpPr txBox="1"/>
          <p:nvPr>
            <p:ph idx="5" type="body"/>
          </p:nvPr>
        </p:nvSpPr>
        <p:spPr>
          <a:xfrm>
            <a:off x="4454203" y="3831954"/>
            <a:ext cx="3217606" cy="224273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43" name="Google Shape;143;p22"/>
          <p:cNvSpPr txBox="1"/>
          <p:nvPr>
            <p:ph idx="6" type="body"/>
          </p:nvPr>
        </p:nvSpPr>
        <p:spPr>
          <a:xfrm>
            <a:off x="8121446" y="3792488"/>
            <a:ext cx="3217606" cy="224273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144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p23"/>
          <p:cNvSpPr txBox="1"/>
          <p:nvPr>
            <p:ph type="title"/>
          </p:nvPr>
        </p:nvSpPr>
        <p:spPr>
          <a:xfrm>
            <a:off x="838200" y="365126"/>
            <a:ext cx="10515600" cy="69755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elvetica Neue"/>
              <a:buNone/>
              <a:defRPr b="0" i="0" sz="24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146" name="Google Shape;146;p23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pic>
        <p:nvPicPr>
          <p:cNvPr id="147" name="Google Shape;147;p2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 rot="941603">
            <a:off x="-320196" y="3533004"/>
            <a:ext cx="3700876" cy="4248771"/>
          </a:xfrm>
          <a:prstGeom prst="rect">
            <a:avLst/>
          </a:prstGeom>
          <a:noFill/>
          <a:ln>
            <a:noFill/>
          </a:ln>
        </p:spPr>
      </p:pic>
      <p:sp>
        <p:nvSpPr>
          <p:cNvPr id="148" name="Google Shape;148;p23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_Title Only">
  <p:cSld name="1_Title Only">
    <p:bg>
      <p:bgPr>
        <a:gradFill>
          <a:gsLst>
            <a:gs pos="0">
              <a:srgbClr val="1A5F8C"/>
            </a:gs>
            <a:gs pos="78000">
              <a:srgbClr val="062A41"/>
            </a:gs>
            <a:gs pos="100000">
              <a:srgbClr val="062A41"/>
            </a:gs>
          </a:gsLst>
          <a:lin ang="4200000" scaled="0"/>
        </a:gradFill>
      </p:bgPr>
    </p:bg>
    <p:spTree>
      <p:nvGrpSpPr>
        <p:cNvPr id="149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p24"/>
          <p:cNvSpPr txBox="1"/>
          <p:nvPr>
            <p:ph type="title"/>
          </p:nvPr>
        </p:nvSpPr>
        <p:spPr>
          <a:xfrm>
            <a:off x="838200" y="365126"/>
            <a:ext cx="10515600" cy="69755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0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1" name="Google Shape;151;p24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152" name="Google Shape;152;p24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 rot="941603">
            <a:off x="-340607" y="3536165"/>
            <a:ext cx="3727485" cy="4272270"/>
          </a:xfrm>
          <a:prstGeom prst="rect">
            <a:avLst/>
          </a:prstGeom>
          <a:noFill/>
          <a:ln>
            <a:noFill/>
          </a:ln>
        </p:spPr>
      </p:pic>
      <p:pic>
        <p:nvPicPr>
          <p:cNvPr id="153" name="Google Shape;153;p2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154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p25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156" name="Google Shape;156;p25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57" name="Google Shape;157;p25"/>
          <p:cNvCxnSpPr/>
          <p:nvPr/>
        </p:nvCxnSpPr>
        <p:spPr>
          <a:xfrm>
            <a:off x="-51240" y="6830290"/>
            <a:ext cx="12257988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 - Green">
  <p:cSld name="Title Slide - Green">
    <p:bg>
      <p:bgPr>
        <a:gradFill>
          <a:gsLst>
            <a:gs pos="0">
              <a:srgbClr val="88BB4A"/>
            </a:gs>
            <a:gs pos="78000">
              <a:srgbClr val="4E662C"/>
            </a:gs>
            <a:gs pos="100000">
              <a:srgbClr val="4E662C"/>
            </a:gs>
          </a:gsLst>
          <a:lin ang="4200000" scaled="0"/>
        </a:gradFill>
      </p:bgPr>
    </p:bg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Google Shape;22;p4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8610269" y="5946693"/>
            <a:ext cx="2743529" cy="644282"/>
          </a:xfrm>
          <a:prstGeom prst="rect">
            <a:avLst/>
          </a:prstGeom>
          <a:noFill/>
          <a:ln>
            <a:noFill/>
          </a:ln>
        </p:spPr>
      </p:pic>
      <p:sp>
        <p:nvSpPr>
          <p:cNvPr id="23" name="Google Shape;23;p4"/>
          <p:cNvSpPr txBox="1"/>
          <p:nvPr>
            <p:ph type="ctrTitle"/>
          </p:nvPr>
        </p:nvSpPr>
        <p:spPr>
          <a:xfrm>
            <a:off x="6285142" y="2375451"/>
            <a:ext cx="5068658" cy="1134511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Helvetica Neue"/>
              <a:buNone/>
              <a:defRPr b="1" i="0" sz="36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4" name="Google Shape;24;p4"/>
          <p:cNvSpPr txBox="1"/>
          <p:nvPr>
            <p:ph idx="1" type="subTitle"/>
          </p:nvPr>
        </p:nvSpPr>
        <p:spPr>
          <a:xfrm>
            <a:off x="6285141" y="3602038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pic>
        <p:nvPicPr>
          <p:cNvPr id="25" name="Google Shape;25;p4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 rot="941603">
            <a:off x="-487898" y="-329162"/>
            <a:ext cx="6255920" cy="717024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 - Orange">
  <p:cSld name="Title Slide - Orange">
    <p:bg>
      <p:bgPr>
        <a:gradFill>
          <a:gsLst>
            <a:gs pos="0">
              <a:srgbClr val="DA4E1F"/>
            </a:gs>
            <a:gs pos="78000">
              <a:srgbClr val="6E2A1D"/>
            </a:gs>
            <a:gs pos="100000">
              <a:srgbClr val="6E2A1D"/>
            </a:gs>
          </a:gsLst>
          <a:lin ang="4200000" scaled="0"/>
        </a:gradFill>
      </p:bgPr>
    </p:bg>
    <p:spTree>
      <p:nvGrpSpPr>
        <p:cNvPr id="26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" name="Google Shape;27;p5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8610269" y="5946693"/>
            <a:ext cx="2743529" cy="644282"/>
          </a:xfrm>
          <a:prstGeom prst="rect">
            <a:avLst/>
          </a:prstGeom>
          <a:noFill/>
          <a:ln>
            <a:noFill/>
          </a:ln>
        </p:spPr>
      </p:pic>
      <p:sp>
        <p:nvSpPr>
          <p:cNvPr id="28" name="Google Shape;28;p5"/>
          <p:cNvSpPr txBox="1"/>
          <p:nvPr>
            <p:ph type="ctrTitle"/>
          </p:nvPr>
        </p:nvSpPr>
        <p:spPr>
          <a:xfrm>
            <a:off x="6285142" y="2375451"/>
            <a:ext cx="5068658" cy="1134511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Helvetica Neue"/>
              <a:buNone/>
              <a:defRPr b="1" i="0" sz="36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5"/>
          <p:cNvSpPr txBox="1"/>
          <p:nvPr>
            <p:ph idx="1" type="subTitle"/>
          </p:nvPr>
        </p:nvSpPr>
        <p:spPr>
          <a:xfrm>
            <a:off x="6285141" y="3602038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pic>
        <p:nvPicPr>
          <p:cNvPr id="30" name="Google Shape;30;p5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 rot="941603">
            <a:off x="-501752" y="-329161"/>
            <a:ext cx="6255920" cy="717024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Breaker - Light">
  <p:cSld name="Slide Breaker - Light">
    <p:bg>
      <p:bgPr>
        <a:solidFill>
          <a:schemeClr val="lt1"/>
        </a:solidFill>
      </p:bgPr>
    </p:bg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6"/>
          <p:cNvSpPr txBox="1"/>
          <p:nvPr>
            <p:ph type="ctrTitle"/>
          </p:nvPr>
        </p:nvSpPr>
        <p:spPr>
          <a:xfrm>
            <a:off x="3561671" y="2722618"/>
            <a:ext cx="5068658" cy="48374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elvetica Neue"/>
              <a:buNone/>
              <a:defRPr b="1" i="0" sz="240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33" name="Google Shape;33;p6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622822" y="1426341"/>
            <a:ext cx="2660705" cy="3054608"/>
          </a:xfrm>
          <a:prstGeom prst="rect">
            <a:avLst/>
          </a:prstGeom>
          <a:noFill/>
          <a:ln>
            <a:noFill/>
          </a:ln>
        </p:spPr>
      </p:pic>
      <p:pic>
        <p:nvPicPr>
          <p:cNvPr id="34" name="Google Shape;34;p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35" name="Google Shape;35;p6"/>
          <p:cNvCxnSpPr/>
          <p:nvPr/>
        </p:nvCxnSpPr>
        <p:spPr>
          <a:xfrm>
            <a:off x="-51240" y="6830290"/>
            <a:ext cx="12257988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36" name="Google Shape;36;p6"/>
          <p:cNvSpPr txBox="1"/>
          <p:nvPr>
            <p:ph idx="1" type="subTitle"/>
          </p:nvPr>
        </p:nvSpPr>
        <p:spPr>
          <a:xfrm>
            <a:off x="3561671" y="3365438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2_Slide Breaker - Blue">
  <p:cSld name="2_Slide Breaker - Blue">
    <p:bg>
      <p:bgPr>
        <a:gradFill>
          <a:gsLst>
            <a:gs pos="0">
              <a:srgbClr val="1A5F8C"/>
            </a:gs>
            <a:gs pos="78000">
              <a:srgbClr val="062A41"/>
            </a:gs>
            <a:gs pos="100000">
              <a:srgbClr val="062A41"/>
            </a:gs>
          </a:gsLst>
          <a:lin ang="4200000" scaled="0"/>
        </a:gradFill>
      </p:bgPr>
    </p:bg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Google Shape;38;p7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  <p:sp>
        <p:nvSpPr>
          <p:cNvPr id="39" name="Google Shape;39;p7"/>
          <p:cNvSpPr txBox="1"/>
          <p:nvPr>
            <p:ph type="ctrTitle"/>
          </p:nvPr>
        </p:nvSpPr>
        <p:spPr>
          <a:xfrm>
            <a:off x="3561671" y="2722618"/>
            <a:ext cx="5068658" cy="48374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1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40" name="Google Shape;40;p7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>
            <a:off x="622822" y="1439703"/>
            <a:ext cx="2660705" cy="3049577"/>
          </a:xfrm>
          <a:prstGeom prst="rect">
            <a:avLst/>
          </a:prstGeom>
          <a:noFill/>
          <a:ln>
            <a:noFill/>
          </a:ln>
        </p:spPr>
      </p:pic>
      <p:sp>
        <p:nvSpPr>
          <p:cNvPr id="41" name="Google Shape;41;p7"/>
          <p:cNvSpPr txBox="1"/>
          <p:nvPr>
            <p:ph idx="1" type="subTitle"/>
          </p:nvPr>
        </p:nvSpPr>
        <p:spPr>
          <a:xfrm>
            <a:off x="3561671" y="3365438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Breaker - Orange">
  <p:cSld name="Slide Breaker - Orange">
    <p:bg>
      <p:bgPr>
        <a:gradFill>
          <a:gsLst>
            <a:gs pos="0">
              <a:srgbClr val="DA4E1F"/>
            </a:gs>
            <a:gs pos="78000">
              <a:srgbClr val="6E2A1D"/>
            </a:gs>
            <a:gs pos="100000">
              <a:srgbClr val="6E2A1D"/>
            </a:gs>
          </a:gsLst>
          <a:lin ang="4200000" scaled="0"/>
        </a:gradFill>
      </p:bgPr>
    </p:bg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" name="Google Shape;43;p8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  <p:sp>
        <p:nvSpPr>
          <p:cNvPr id="44" name="Google Shape;44;p8"/>
          <p:cNvSpPr txBox="1"/>
          <p:nvPr>
            <p:ph type="ctrTitle"/>
          </p:nvPr>
        </p:nvSpPr>
        <p:spPr>
          <a:xfrm>
            <a:off x="3561671" y="2722618"/>
            <a:ext cx="5068658" cy="48374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1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45" name="Google Shape;45;p8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>
            <a:off x="622822" y="1439703"/>
            <a:ext cx="2660705" cy="3049577"/>
          </a:xfrm>
          <a:prstGeom prst="rect">
            <a:avLst/>
          </a:prstGeom>
          <a:noFill/>
          <a:ln>
            <a:noFill/>
          </a:ln>
        </p:spPr>
      </p:pic>
      <p:sp>
        <p:nvSpPr>
          <p:cNvPr id="46" name="Google Shape;46;p8"/>
          <p:cNvSpPr txBox="1"/>
          <p:nvPr>
            <p:ph idx="1" type="subTitle"/>
          </p:nvPr>
        </p:nvSpPr>
        <p:spPr>
          <a:xfrm>
            <a:off x="3561671" y="3365438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Breaker - Green">
  <p:cSld name="Slide Breaker - Green">
    <p:bg>
      <p:bgPr>
        <a:gradFill>
          <a:gsLst>
            <a:gs pos="0">
              <a:srgbClr val="88BB4A"/>
            </a:gs>
            <a:gs pos="78000">
              <a:srgbClr val="4E662C"/>
            </a:gs>
            <a:gs pos="100000">
              <a:srgbClr val="4E662C"/>
            </a:gs>
          </a:gsLst>
          <a:lin ang="4200000" scaled="0"/>
        </a:gradFill>
      </p:bgPr>
    </p:bg>
    <p:spTree>
      <p:nvGrpSpPr>
        <p:cNvPr id="47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8" name="Google Shape;48;p9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  <p:sp>
        <p:nvSpPr>
          <p:cNvPr id="49" name="Google Shape;49;p9"/>
          <p:cNvSpPr txBox="1"/>
          <p:nvPr>
            <p:ph type="ctrTitle"/>
          </p:nvPr>
        </p:nvSpPr>
        <p:spPr>
          <a:xfrm>
            <a:off x="3561671" y="2722618"/>
            <a:ext cx="5068658" cy="48374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1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50" name="Google Shape;50;p9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>
            <a:off x="622822" y="1439703"/>
            <a:ext cx="2660705" cy="3049577"/>
          </a:xfrm>
          <a:prstGeom prst="rect">
            <a:avLst/>
          </a:prstGeom>
          <a:noFill/>
          <a:ln>
            <a:noFill/>
          </a:ln>
        </p:spPr>
      </p:pic>
      <p:sp>
        <p:nvSpPr>
          <p:cNvPr id="51" name="Google Shape;51;p9"/>
          <p:cNvSpPr txBox="1"/>
          <p:nvPr>
            <p:ph idx="1" type="subTitle"/>
          </p:nvPr>
        </p:nvSpPr>
        <p:spPr>
          <a:xfrm>
            <a:off x="3561671" y="3365438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3_Slide Breaker - Blue">
  <p:cSld name="3_Slide Breaker - Blue">
    <p:bg>
      <p:bgPr>
        <a:solidFill>
          <a:schemeClr val="lt1"/>
        </a:solidFill>
      </p:bgPr>
    </p:bg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10"/>
          <p:cNvSpPr/>
          <p:nvPr/>
        </p:nvSpPr>
        <p:spPr>
          <a:xfrm>
            <a:off x="0" y="0"/>
            <a:ext cx="5389418" cy="6858000"/>
          </a:xfrm>
          <a:prstGeom prst="rect">
            <a:avLst/>
          </a:prstGeom>
          <a:solidFill>
            <a:srgbClr val="D0CECE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4" name="Google Shape;54;p10"/>
          <p:cNvSpPr txBox="1"/>
          <p:nvPr>
            <p:ph type="ctrTitle"/>
          </p:nvPr>
        </p:nvSpPr>
        <p:spPr>
          <a:xfrm>
            <a:off x="6096000" y="3187127"/>
            <a:ext cx="5068658" cy="48374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elvetica Neue"/>
              <a:buNone/>
              <a:defRPr b="1" i="0" sz="240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55" name="Google Shape;55;p10"/>
          <p:cNvPicPr preferRelativeResize="0"/>
          <p:nvPr/>
        </p:nvPicPr>
        <p:blipFill rotWithShape="1">
          <a:blip r:embed="rId2">
            <a:alphaModFix amt="20000"/>
          </a:blip>
          <a:srcRect b="0" l="0" r="0" t="0"/>
          <a:stretch/>
        </p:blipFill>
        <p:spPr>
          <a:xfrm rot="941603">
            <a:off x="115065" y="4207763"/>
            <a:ext cx="2245104" cy="2573234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0"/>
          <p:cNvSpPr txBox="1"/>
          <p:nvPr/>
        </p:nvSpPr>
        <p:spPr>
          <a:xfrm>
            <a:off x="1654947" y="2182762"/>
            <a:ext cx="2079523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rgbClr val="FF0071"/>
                </a:solidFill>
                <a:latin typeface="Calibri"/>
                <a:ea typeface="Calibri"/>
                <a:cs typeface="Calibri"/>
                <a:sym typeface="Calibri"/>
              </a:rPr>
              <a:t>Add Image Here</a:t>
            </a:r>
            <a:endParaRPr/>
          </a:p>
        </p:txBody>
      </p:sp>
      <p:cxnSp>
        <p:nvCxnSpPr>
          <p:cNvPr id="57" name="Google Shape;57;p10"/>
          <p:cNvCxnSpPr/>
          <p:nvPr/>
        </p:nvCxnSpPr>
        <p:spPr>
          <a:xfrm>
            <a:off x="-51240" y="6830290"/>
            <a:ext cx="12257988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  <p:pic>
        <p:nvPicPr>
          <p:cNvPr id="58" name="Google Shape;58;p1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sp>
        <p:nvSpPr>
          <p:cNvPr id="59" name="Google Shape;59;p10"/>
          <p:cNvSpPr txBox="1"/>
          <p:nvPr>
            <p:ph idx="1" type="subTitle"/>
          </p:nvPr>
        </p:nvSpPr>
        <p:spPr>
          <a:xfrm>
            <a:off x="6096000" y="3828116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20" Type="http://schemas.openxmlformats.org/officeDocument/2006/relationships/slideLayout" Target="../slideLayouts/slideLayout20.xml"/><Relationship Id="rId22" Type="http://schemas.openxmlformats.org/officeDocument/2006/relationships/slideLayout" Target="../slideLayouts/slideLayout22.xml"/><Relationship Id="rId21" Type="http://schemas.openxmlformats.org/officeDocument/2006/relationships/slideLayout" Target="../slideLayouts/slideLayout21.xml"/><Relationship Id="rId24" Type="http://schemas.openxmlformats.org/officeDocument/2006/relationships/slideLayout" Target="../slideLayouts/slideLayout24.xml"/><Relationship Id="rId23" Type="http://schemas.openxmlformats.org/officeDocument/2006/relationships/slideLayout" Target="../slideLayouts/slideLayout23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25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5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14.xml"/><Relationship Id="rId17" Type="http://schemas.openxmlformats.org/officeDocument/2006/relationships/slideLayout" Target="../slideLayouts/slideLayout17.xml"/><Relationship Id="rId16" Type="http://schemas.openxmlformats.org/officeDocument/2006/relationships/slideLayout" Target="../slideLayouts/slideLayout16.xml"/><Relationship Id="rId19" Type="http://schemas.openxmlformats.org/officeDocument/2006/relationships/slideLayout" Target="../slideLayouts/slideLayout19.xml"/><Relationship Id="rId18" Type="http://schemas.openxmlformats.org/officeDocument/2006/relationships/slideLayout" Target="../slideLayouts/slideLayout1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  <p:sldLayoutId id="2147483662" r:id="rId15"/>
    <p:sldLayoutId id="2147483663" r:id="rId16"/>
    <p:sldLayoutId id="2147483664" r:id="rId17"/>
    <p:sldLayoutId id="2147483665" r:id="rId18"/>
    <p:sldLayoutId id="2147483666" r:id="rId19"/>
    <p:sldLayoutId id="2147483667" r:id="rId20"/>
    <p:sldLayoutId id="2147483668" r:id="rId21"/>
    <p:sldLayoutId id="2147483669" r:id="rId22"/>
    <p:sldLayoutId id="2147483670" r:id="rId23"/>
    <p:sldLayoutId id="2147483671" r:id="rId24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2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p26"/>
          <p:cNvSpPr txBox="1"/>
          <p:nvPr>
            <p:ph type="ctrTitle"/>
          </p:nvPr>
        </p:nvSpPr>
        <p:spPr>
          <a:xfrm>
            <a:off x="6285142" y="2375451"/>
            <a:ext cx="5068658" cy="1134511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 fontScale="90000"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75000"/>
              <a:buFont typeface="Helvetica Neue"/>
              <a:buNone/>
            </a:pPr>
            <a:r>
              <a:rPr lang="en-US" sz="4800"/>
              <a:t>Co-Creating Class Agreements</a:t>
            </a:r>
            <a:endParaRPr sz="4800"/>
          </a:p>
        </p:txBody>
      </p:sp>
      <p:sp>
        <p:nvSpPr>
          <p:cNvPr id="163" name="Google Shape;163;p26"/>
          <p:cNvSpPr txBox="1"/>
          <p:nvPr>
            <p:ph idx="1" type="subTitle"/>
          </p:nvPr>
        </p:nvSpPr>
        <p:spPr>
          <a:xfrm>
            <a:off x="6285141" y="3602038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rPr lang="en-US" sz="3000"/>
              <a:t>Chapter 1 Learning Experience 5</a:t>
            </a:r>
            <a:r>
              <a:rPr lang="en-US" sz="3000"/>
              <a:t> </a:t>
            </a:r>
            <a:endParaRPr sz="30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7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68;p27"/>
          <p:cNvSpPr txBox="1"/>
          <p:nvPr/>
        </p:nvSpPr>
        <p:spPr>
          <a:xfrm>
            <a:off x="838200" y="365126"/>
            <a:ext cx="10515600" cy="697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Check-In </a:t>
            </a:r>
            <a:endParaRPr sz="2400">
              <a:solidFill>
                <a:srgbClr val="000000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169" name="Google Shape;169;p27"/>
          <p:cNvSpPr txBox="1"/>
          <p:nvPr/>
        </p:nvSpPr>
        <p:spPr>
          <a:xfrm>
            <a:off x="3010100" y="1189525"/>
            <a:ext cx="6806400" cy="3570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●"/>
            </a:pPr>
            <a:r>
              <a:rPr i="1" lang="en-US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Let's review our work from last week. Take a few moments to revisit each chart. What do you see that you like or feel is important? Place a checkmark next to at least one agreement that you think is important that wasn’t from your group. </a:t>
            </a:r>
            <a:endParaRPr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●"/>
            </a:pPr>
            <a:r>
              <a:rPr i="1" lang="en-US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Do any agreements overlap? Try to find at least one theme that seems to appear multiple times. Place a star next to the agreement that you feel best represents a recurring theme.</a:t>
            </a:r>
            <a:endParaRPr i="1"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●"/>
            </a:pPr>
            <a:r>
              <a:rPr i="1" lang="en-US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Write down as many recurring themes you can find on an index card or sheet of scrap paper.</a:t>
            </a:r>
            <a:endParaRPr sz="20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3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Google Shape;174;p28"/>
          <p:cNvSpPr txBox="1"/>
          <p:nvPr>
            <p:ph type="title"/>
          </p:nvPr>
        </p:nvSpPr>
        <p:spPr>
          <a:xfrm>
            <a:off x="838200" y="365126"/>
            <a:ext cx="10515600" cy="6975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Insight </a:t>
            </a:r>
            <a:r>
              <a:rPr lang="en-US"/>
              <a:t>Activity</a:t>
            </a:r>
            <a:r>
              <a:rPr lang="en-US"/>
              <a:t> </a:t>
            </a:r>
            <a:endParaRPr/>
          </a:p>
        </p:txBody>
      </p:sp>
      <p:sp>
        <p:nvSpPr>
          <p:cNvPr id="175" name="Google Shape;175;p28"/>
          <p:cNvSpPr txBox="1"/>
          <p:nvPr/>
        </p:nvSpPr>
        <p:spPr>
          <a:xfrm>
            <a:off x="3141000" y="1232975"/>
            <a:ext cx="5910000" cy="3909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91440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Three Main Criteria </a:t>
            </a:r>
            <a:endParaRPr b="1" sz="2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68300" lvl="0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Calibri"/>
              <a:buAutoNum type="arabicPeriod"/>
            </a:pPr>
            <a:r>
              <a:rPr i="1" lang="en-US" sz="2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Will our agreeing to this contribute to our well-being individually and collectively as well as our ability to learn while in this class? </a:t>
            </a:r>
            <a:endParaRPr sz="2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68300" lvl="0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Calibri"/>
              <a:buAutoNum type="arabicPeriod"/>
            </a:pPr>
            <a:r>
              <a:rPr i="1" lang="en-US" sz="2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Does this agreement reflect our common humanity by addressing basic needs that we all have (like a need for respect, or a need for safety)?</a:t>
            </a:r>
            <a:endParaRPr i="1" sz="2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68300" lvl="0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Calibri"/>
              <a:buAutoNum type="arabicPeriod"/>
            </a:pPr>
            <a:r>
              <a:rPr i="1" lang="en-US" sz="2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Does this agreement include every one of us and acknowledge our diversity?</a:t>
            </a:r>
            <a:r>
              <a:rPr lang="en-US" sz="2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sz="220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9" name="Shape 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Google Shape;180;p29"/>
          <p:cNvSpPr txBox="1"/>
          <p:nvPr>
            <p:ph type="title"/>
          </p:nvPr>
        </p:nvSpPr>
        <p:spPr>
          <a:xfrm>
            <a:off x="838200" y="365126"/>
            <a:ext cx="10515600" cy="6975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Reflective Practice </a:t>
            </a:r>
            <a:endParaRPr/>
          </a:p>
        </p:txBody>
      </p:sp>
      <p:sp>
        <p:nvSpPr>
          <p:cNvPr id="181" name="Google Shape;181;p29"/>
          <p:cNvSpPr txBox="1"/>
          <p:nvPr/>
        </p:nvSpPr>
        <p:spPr>
          <a:xfrm>
            <a:off x="3710400" y="1695500"/>
            <a:ext cx="4771200" cy="2955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457200" lvl="0" marL="91440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What do you think? </a:t>
            </a:r>
            <a:endParaRPr b="1"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AutoNum type="arabicPeriod"/>
            </a:pPr>
            <a:r>
              <a:rPr i="1" lang="en-US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What unintended consequences (positive,negative, or neutral), if any, might come from us having these agreements? </a:t>
            </a:r>
            <a:endParaRPr i="1"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AutoNum type="arabicPeriod"/>
            </a:pPr>
            <a:r>
              <a:rPr i="1" lang="en-US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What might the long-term effects be if we adopt this agreement? What might the long-term effects be if we do not follow this agreement?</a:t>
            </a:r>
            <a:endParaRPr sz="200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5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p30"/>
          <p:cNvSpPr txBox="1"/>
          <p:nvPr>
            <p:ph type="title"/>
          </p:nvPr>
        </p:nvSpPr>
        <p:spPr>
          <a:xfrm>
            <a:off x="838200" y="365126"/>
            <a:ext cx="10515600" cy="6975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Debrief</a:t>
            </a:r>
            <a:r>
              <a:rPr lang="en-US"/>
              <a:t> </a:t>
            </a:r>
            <a:endParaRPr/>
          </a:p>
        </p:txBody>
      </p:sp>
      <p:sp>
        <p:nvSpPr>
          <p:cNvPr id="187" name="Google Shape;187;p30"/>
          <p:cNvSpPr txBox="1"/>
          <p:nvPr/>
        </p:nvSpPr>
        <p:spPr>
          <a:xfrm>
            <a:off x="3816900" y="1458500"/>
            <a:ext cx="6823200" cy="2031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i="1" lang="en-US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We’re going to now formally adopt these class agreements by signing our names at the bottom of the list. </a:t>
            </a:r>
            <a:endParaRPr i="1"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i="1"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i="1" lang="en-US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If  you are still not 100% sure about all the agreements we have made. That’s okay. This is a living document, meaning that we can always change it and edit it as we learn and grow together.</a:t>
            </a:r>
            <a:endParaRPr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