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Exploring Happiness and Wellbeing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1 Learning Experience 1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484575" y="1132425"/>
            <a:ext cx="8299500" cy="4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Happiness Statement Prompts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 wants happiness in their life.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know exactly what I need to make me happy.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I got what I just said I needed to make me happy, I would be happy forever.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think of a time when something I thought would make me happy did not actually make me happy in the end.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Sometimes people do things they think will make them happy, but they end up hurting themselves or others in the process.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prefer to be treated with kindness rather than cruelty.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different kinds of happiness, some temporary and some longer lasting.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wish for happiness is at the root of many things we do.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each play a role in the happiness of others in our lives.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484575" y="1132425"/>
            <a:ext cx="8299500" cy="4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Happiness Statement Prompts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 wants happiness in their life.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know exactly what I need to make me happy.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I got what I just said I needed to make me happy, I would be happy forever.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think of a time when something I thought would make me happy did not actually make me happy in the end.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Sometimes people do things they think will make them happy, but they end up hurting themselves or others in the process.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prefer to be treated with kindness rather than cruelty.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different kinds of happiness, some temporary and some longer lasting.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wish for happiness is at the root of many things we do.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each play a role in the happiness of others in our lives.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2668500" y="1574825"/>
            <a:ext cx="68550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wish for happiness and to avoid unnecessary hardship can play a significant role in our lives and in the lives of others, and it affects our actions, motivations, hopes, and fears. </a:t>
            </a:r>
            <a:r>
              <a:rPr i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you agree or disagree with this statement why or why not?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Ask a few volunteers to share. 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Brief Introduction to SEE Learning </a:t>
            </a:r>
            <a:endParaRPr/>
          </a:p>
        </p:txBody>
      </p:sp>
      <p:sp>
        <p:nvSpPr>
          <p:cNvPr id="188" name="Google Shape;188;p30"/>
          <p:cNvSpPr txBox="1"/>
          <p:nvPr/>
        </p:nvSpPr>
        <p:spPr>
          <a:xfrm>
            <a:off x="3151450" y="1168850"/>
            <a:ext cx="82476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small groups, we will visit 4 stations that outline the 4 major themes that we will be examining this year. These themes are common humanity, interdependence, wellbeing and happiness and ethics. Each group will have about 4 minutes to visit each station in a gallery walk.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at each station you will: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and discuss each question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a check mark next to a question that you like or that you think is interesting or important.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a question mark next to any questions that you are curious about or don’t understand fully.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a question of your own to any of the four categories above.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  <p:sp>
        <p:nvSpPr>
          <p:cNvPr id="194" name="Google Shape;194;p31"/>
          <p:cNvSpPr txBox="1"/>
          <p:nvPr/>
        </p:nvSpPr>
        <p:spPr>
          <a:xfrm>
            <a:off x="3354000" y="1181700"/>
            <a:ext cx="54840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think?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arenR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“Activities I Do That I Care About.” What are activities I really like to do and value as important? This might include playing sports, being with friends, studying, spending time with family, or anything else.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arenR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“My Hopes and Dreams for This Year.”  If I could achieve certain things by the end of this year, what would I most want that to be? Where might these dreams take me?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arenR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“My Worries For This Year.” What concerns do I have about the year ahead? What worries can I identify, so that I can better understand them?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200" name="Google Shape;200;p32"/>
          <p:cNvSpPr txBox="1"/>
          <p:nvPr/>
        </p:nvSpPr>
        <p:spPr>
          <a:xfrm>
            <a:off x="3735700" y="1794100"/>
            <a:ext cx="45780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think?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Reflecting on your answer(s) to prompts 1-3, how do these prompts connect to your wish for happiness and wellbeing?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