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Compassionate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Exploring Kindness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Step In, Step Out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30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When I say something you like, step in the Circle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When I say something you d</a:t>
            </a:r>
            <a:r>
              <a:rPr lang="en" sz="1600"/>
              <a:t>islike step out of the Circle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324" y="2214650"/>
            <a:ext cx="2745525" cy="27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Remembering and Drawing Kindness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Imagine a time when someone was kind to you.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did it look like? What did it feel like? What did you look like? What did you feel like?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Draw a picture of this memory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4773500" y="1507900"/>
            <a:ext cx="4106501" cy="2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do you think: do we all want to be happy?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Do we all like kindness more than meanness?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do we feel when people are kind to us?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do we feel when people are mean?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In one word or sentence, is there anything you learned today about kindness?”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