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a51a7f9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ba51a7f91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9351a2da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9351a2da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9351a2da0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9351a2da0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9351a2da0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9351a2da0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We’re All in This Together 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Exploring Systems Thinking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173733"/>
            <a:ext cx="7886700" cy="1113000"/>
          </a:xfrm>
          <a:prstGeom prst="rect">
            <a:avLst/>
          </a:prstGeom>
          <a:noFill/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is Systems Thinking?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386850"/>
            <a:ext cx="4435500" cy="3283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Systems Thinking Checklist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Does it have parts and what are they?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Are the parts connected to each other? How?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we change one part, does it affect other parts? How?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Are the parts connected to other things on the outside?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000" y="1386850"/>
            <a:ext cx="3323353" cy="328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39724"/>
            <a:ext cx="7886700" cy="1011600"/>
          </a:xfrm>
          <a:prstGeom prst="rect">
            <a:avLst/>
          </a:prstGeom>
          <a:noFill/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Systems Mapping Our School and Extending Unintended Consequences</a:t>
            </a:r>
            <a:endParaRPr b="1" sz="2070">
              <a:solidFill>
                <a:srgbClr val="1A5F8C"/>
              </a:solidFill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285250" y="1674400"/>
            <a:ext cx="5609700" cy="293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Who are the people who make up our school?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are the people in this system connected?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are teachers and students connected?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if we were to change one part of this system?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Break into groups and discuss possible outcomes of the change— positive, negative, &amp; unintended</a:t>
            </a:r>
            <a:endParaRPr sz="16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75" y="2362300"/>
            <a:ext cx="2866770" cy="1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123683"/>
            <a:ext cx="7886700" cy="1113000"/>
          </a:xfrm>
          <a:prstGeom prst="rect">
            <a:avLst/>
          </a:prstGeom>
          <a:noFill/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28650" y="1516000"/>
            <a:ext cx="7886700" cy="191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8800"/>
              <a:t>In partners</a:t>
            </a:r>
            <a:r>
              <a:rPr lang="en" sz="8800"/>
              <a:t>: Thinking about systems helps us realize how important each part is and how important each person is, because each person’s actions affect many other people. What systems are you a part of and who do you impact?</a:t>
            </a:r>
            <a:endParaRPr sz="8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8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91" name="Google Shape;191;p31"/>
          <p:cNvSpPr txBox="1"/>
          <p:nvPr/>
        </p:nvSpPr>
        <p:spPr>
          <a:xfrm>
            <a:off x="530125" y="3558250"/>
            <a:ext cx="7886700" cy="20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Whole group</a:t>
            </a:r>
            <a:r>
              <a:rPr lang="en" sz="2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What might be different if our class or school used systems thinking more regularly, to consider how our actions might impact others?</a:t>
            </a:r>
            <a:endParaRPr sz="22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