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Noncopyright image: https://unsplash.com/photos/pvMVecxVoW0</a:t>
            </a:r>
            <a:endParaRPr/>
          </a:p>
        </p:txBody>
      </p:sp>
      <p:sp>
        <p:nvSpPr>
          <p:cNvPr id="181" name="Google Shape;181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We’re All in This Together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Exploring Feedback Loops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-24318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Feedback Loops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9900" y="846775"/>
            <a:ext cx="90642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ibre Baskerville"/>
              <a:buChar char="•"/>
            </a:pPr>
            <a:r>
              <a:rPr lang="en" sz="1500"/>
              <a:t>Read The Talent Show Story Part I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ibre Baskerville"/>
              <a:buChar char="•"/>
            </a:pPr>
            <a:r>
              <a:rPr lang="en" sz="1500"/>
              <a:t>How might Alice have been feeling when she entered class?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ibre Baskerville"/>
              <a:buChar char="•"/>
            </a:pPr>
            <a:r>
              <a:rPr lang="en" sz="1500"/>
              <a:t>When Teddy insulted Alice how might she have felt then?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ibre Baskerville"/>
              <a:buChar char="•"/>
            </a:pPr>
            <a:r>
              <a:rPr lang="en" sz="1500"/>
              <a:t>Where do you think they might be in their zones—high zone, low zone, or resilient zone?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Libre Baskerville"/>
              <a:buChar char="•"/>
            </a:pPr>
            <a:r>
              <a:rPr lang="en" sz="1500"/>
              <a:t>What might happen if they kept feeling hurt and doing unkind things to each other? </a:t>
            </a:r>
            <a:endParaRPr sz="1500"/>
          </a:p>
        </p:txBody>
      </p:sp>
      <p:sp>
        <p:nvSpPr>
          <p:cNvPr id="177" name="Google Shape;177;p29"/>
          <p:cNvSpPr txBox="1"/>
          <p:nvPr/>
        </p:nvSpPr>
        <p:spPr>
          <a:xfrm>
            <a:off x="239350" y="3071800"/>
            <a:ext cx="3925800" cy="12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A4E1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Feedback</a:t>
            </a:r>
            <a:r>
              <a:rPr b="1" lang="en" sz="1600">
                <a:solidFill>
                  <a:srgbClr val="DA4E1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loop</a:t>
            </a: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</a:t>
            </a:r>
            <a:r>
              <a:rPr lang="en" sz="1600">
                <a:solidFill>
                  <a:srgbClr val="DA4E1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reinforcing cycle; it will continue going around and around, with increasing intensity, until something or someone stops it or changes its course. </a:t>
            </a:r>
            <a:endParaRPr sz="1600">
              <a:solidFill>
                <a:srgbClr val="DA4E1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4260825" y="3071800"/>
            <a:ext cx="4580100" cy="1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Baskerville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Where could the characters make other choices?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Baskerville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Read The Talent Show Story Part II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Baskerville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 should we draw the positive feedback loop?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Changing a Negative Feedback Loop into a Positive One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310625" y="1797325"/>
            <a:ext cx="49785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Think about something you work hard to be good at, or a relationship that’s valuable and positive in your life.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Think about what some of the things are that you and others say and do that keep this experience or relationship thriving.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Write and/or draw those into a </a:t>
            </a:r>
            <a:r>
              <a:rPr b="1" lang="en" sz="1600">
                <a:solidFill>
                  <a:srgbClr val="1A5F8C"/>
                </a:solidFill>
              </a:rPr>
              <a:t>positive feedback loop</a:t>
            </a:r>
            <a:r>
              <a:rPr lang="en" sz="1600"/>
              <a:t> format.</a:t>
            </a:r>
            <a:endParaRPr sz="2000"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125" y="1527764"/>
            <a:ext cx="3550076" cy="284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628650" y="15239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628650" y="150947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Baskerville"/>
              <a:buChar char="●"/>
            </a:pPr>
            <a:r>
              <a:rPr lang="en" sz="2000"/>
              <a:t>How can we create more positive feedback loops in our school?</a:t>
            </a:r>
            <a:endParaRPr sz="3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