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89bQBucvJdw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 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https://unsplash.com/photos/89bQBucvJdw</a:t>
            </a:r>
            <a:r>
              <a:rPr lang="en"/>
              <a:t> </a:t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4302371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94302371c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ba47a0be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ba47a0bee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It Takes a Village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4111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Caring and How Have We </a:t>
            </a: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Experienced</a:t>
            </a: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 it?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597530"/>
            <a:ext cx="788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What do you think “care” means?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Does anyone have concrete examples of care?</a:t>
            </a:r>
            <a:endParaRPr sz="18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175" y="2420930"/>
            <a:ext cx="3729565" cy="2538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Insight Activity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2744800" y="1797313"/>
            <a:ext cx="6223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Draw a child of the age you are assigned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Draw &amp; label all the people that care for the child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Write and draw all the things &amp; experiences you can think of that are needed for the child to be provided for, protected, fed, clothed, and cared for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is expected back in return from the child for all of this care? 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51077"/>
            <a:ext cx="2280424" cy="186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9916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Reflective Practice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38850" y="1316200"/>
            <a:ext cx="84663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Write your name or draw yourself on the center of sheet of paper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Write/Draw all the people who have cared for you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Next to each person, write the kind of care/support each person has provided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Circle/star any kinds of care that you wrote down that you hadn’t recognized fully before you did this activity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628650" y="-9916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Reflective Practice cont.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38850" y="1443900"/>
            <a:ext cx="84663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800"/>
              <a:t>Consider how many people provided care for you today (or yesterday). How many people have provided care for you in your whole life?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</p:txBody>
      </p:sp>
      <p:sp>
        <p:nvSpPr>
          <p:cNvPr id="197" name="Google Shape;197;p32"/>
          <p:cNvSpPr txBox="1"/>
          <p:nvPr/>
        </p:nvSpPr>
        <p:spPr>
          <a:xfrm>
            <a:off x="243100" y="3628725"/>
            <a:ext cx="80208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88BB4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Discussion:</a:t>
            </a:r>
            <a:r>
              <a:rPr lang="en" sz="1600">
                <a:solidFill>
                  <a:srgbClr val="88BB4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How did it feel in your body while you did this reflection? What are some benefits to taking the time to recognize the care we’ve received and acknowledge it?</a:t>
            </a:r>
            <a:endParaRPr sz="1600">
              <a:solidFill>
                <a:srgbClr val="88BB4A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338850" y="2869725"/>
            <a:ext cx="41490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is your system of care.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628650" y="1523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●"/>
            </a:pPr>
            <a:r>
              <a:rPr lang="en" sz="1800"/>
              <a:t>Did thinking about the countless ways we’ve received care shift your perspective in any way or lead to a new way of seeing things?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●"/>
            </a:pPr>
            <a:r>
              <a:rPr lang="en" sz="1800"/>
              <a:t>Why might it be important to remember how we have been, and are being, cared for?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