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Arvo"/>
      <p:regular r:id="rId16"/>
      <p:bold r:id="rId17"/>
      <p:italic r:id="rId18"/>
      <p:boldItalic r:id="rId19"/>
    </p:embeddedFont>
    <p:embeddedFont>
      <p:font typeface="Libre Baskerville"/>
      <p:regular r:id="rId20"/>
      <p:bold r:id="rId21"/>
      <p:italic r:id="rId22"/>
    </p:embeddedFon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regular.fntdata"/><Relationship Id="rId22" Type="http://schemas.openxmlformats.org/officeDocument/2006/relationships/font" Target="fonts/LibreBaskerville-italic.fntdata"/><Relationship Id="rId21" Type="http://schemas.openxmlformats.org/officeDocument/2006/relationships/font" Target="fonts/LibreBaskerville-bold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Arvo-bold.fntdata"/><Relationship Id="rId16" Type="http://schemas.openxmlformats.org/officeDocument/2006/relationships/font" Target="fonts/Arvo-regular.fntdata"/><Relationship Id="rId19" Type="http://schemas.openxmlformats.org/officeDocument/2006/relationships/font" Target="fonts/Arvo-boldItalic.fntdata"/><Relationship Id="rId18" Type="http://schemas.openxmlformats.org/officeDocument/2006/relationships/font" Target="fonts/Arv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a4f14de02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1a4f14de02d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Compassion for Self and Others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Exploring Active Compassion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795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What is Active Compassion?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453450" y="1117575"/>
            <a:ext cx="8690400" cy="3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Can you think of an example of a time when you did something that involved standing up for someone else or did what was best for them?</a:t>
            </a:r>
            <a:endParaRPr sz="1700"/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/>
              <a:t>Can you think of a time when someone did something that helped keep you safe? </a:t>
            </a:r>
            <a:endParaRPr sz="1700"/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Empathy</a:t>
            </a:r>
            <a:endParaRPr b="1" sz="1900"/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Compassion</a:t>
            </a:r>
            <a:endParaRPr b="1" sz="1900"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8373" y="2571749"/>
            <a:ext cx="3651400" cy="243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628650" y="3811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Practicing Active Compassion through Role Play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207575" y="1896625"/>
            <a:ext cx="4261500" cy="3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Create scenarios of active compassion </a:t>
            </a:r>
            <a:endParaRPr sz="2000"/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Get ready to present your group’s scenario!</a:t>
            </a:r>
            <a:endParaRPr sz="2000"/>
          </a:p>
        </p:txBody>
      </p:sp>
      <p:pic>
        <p:nvPicPr>
          <p:cNvPr id="184" name="Google Shape;184;p30"/>
          <p:cNvPicPr preferRelativeResize="0"/>
          <p:nvPr/>
        </p:nvPicPr>
        <p:blipFill rotWithShape="1">
          <a:blip r:embed="rId3">
            <a:alphaModFix/>
          </a:blip>
          <a:srcRect b="50575" l="0" r="0" t="0"/>
          <a:stretch/>
        </p:blipFill>
        <p:spPr>
          <a:xfrm>
            <a:off x="4469075" y="1511828"/>
            <a:ext cx="4417201" cy="281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-283775" y="4994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Remembering Active Compassion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322425" y="2059175"/>
            <a:ext cx="58497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492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Think of an example of active compassion from your own life or an imagined one</a:t>
            </a:r>
            <a:endParaRPr sz="1900"/>
          </a:p>
          <a:p>
            <a:pPr indent="-34925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/>
              <a:t>Draw or write about it!</a:t>
            </a:r>
            <a:endParaRPr sz="1900"/>
          </a:p>
        </p:txBody>
      </p:sp>
      <p:pic>
        <p:nvPicPr>
          <p:cNvPr id="191" name="Google Shape;1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0775" y="983840"/>
            <a:ext cx="2597503" cy="3463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7" name="Google Shape;197;p32"/>
          <p:cNvSpPr txBox="1"/>
          <p:nvPr>
            <p:ph idx="1" type="body"/>
          </p:nvPr>
        </p:nvSpPr>
        <p:spPr>
          <a:xfrm>
            <a:off x="628650" y="1371825"/>
            <a:ext cx="788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" lvl="0" marL="1778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Why might it be </a:t>
            </a:r>
            <a:r>
              <a:rPr lang="en" sz="1600"/>
              <a:t>important</a:t>
            </a:r>
            <a:r>
              <a:rPr lang="en" sz="1600"/>
              <a:t> for us to keep each other safe from harm?</a:t>
            </a:r>
            <a:endParaRPr sz="1600"/>
          </a:p>
          <a:p>
            <a:pPr indent="-38100" lvl="0" marL="1778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Can you think of a time when you were upset because someone said no to you, but later you realized they were being compassionate and trying to keep you safe?</a:t>
            </a:r>
            <a:endParaRPr sz="1600"/>
          </a:p>
          <a:p>
            <a:pPr indent="-38100" lvl="0" marL="1778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1600"/>
              <a:t>What have you learned or thought about today that you’d like to remember?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