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a3211cf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ba3211cff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9351a2da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9351a2da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9351a2da0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9351a2da0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9351a2da0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9351a2da0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9351a2da0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9351a2da0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Compassion for Self and Others 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Exploring Self-Compassion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225253"/>
            <a:ext cx="7886700" cy="688200"/>
          </a:xfrm>
          <a:prstGeom prst="rect">
            <a:avLst/>
          </a:prstGeom>
          <a:noFill/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Practicing Compassion with Friends </a:t>
            </a:r>
            <a:endParaRPr b="1" sz="2200"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265725" y="1288788"/>
            <a:ext cx="5278200" cy="45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4645" lvl="0" marL="457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70"/>
              <a:buChar char="•"/>
            </a:pPr>
            <a:r>
              <a:rPr lang="en" sz="1670"/>
              <a:t>What is positive talk? What is negative talk?</a:t>
            </a:r>
            <a:endParaRPr sz="1670"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265725" y="2389725"/>
            <a:ext cx="5766300" cy="81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Guidelines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•"/>
            </a:pPr>
            <a:r>
              <a:rPr lang="en" sz="1600"/>
              <a:t>Imagine the prompt is coming from a friend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•"/>
            </a:pPr>
            <a:r>
              <a:rPr b="1" lang="en" sz="1600"/>
              <a:t>Use positive talk that is helpful, compassionate, true, and useful. 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ibre Baskerville"/>
              <a:buChar char="•"/>
            </a:pPr>
            <a:r>
              <a:rPr lang="en" sz="1600"/>
              <a:t>Try NOT talk about yourself or your own experiences</a:t>
            </a:r>
            <a:endParaRPr sz="1600"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825" y="998028"/>
            <a:ext cx="2807176" cy="359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112628"/>
            <a:ext cx="7886700" cy="686100"/>
          </a:xfrm>
          <a:prstGeom prst="rect">
            <a:avLst/>
          </a:prstGeom>
          <a:noFill/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39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Self-Compassion &amp; Positive Talk </a:t>
            </a:r>
            <a:endParaRPr sz="39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320725" y="1118975"/>
            <a:ext cx="5630700" cy="1559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are some examples of positive and negative talk that people sometimes direct towards ourselves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When are some times you say kind or encouraging things to yourself? What might you say?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25" y="1496416"/>
            <a:ext cx="2593150" cy="25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/>
          <p:nvPr/>
        </p:nvSpPr>
        <p:spPr>
          <a:xfrm>
            <a:off x="3616700" y="3483675"/>
            <a:ext cx="53937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A5F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Self-compassion is when we show kindness and compassion to ourselves</a:t>
            </a:r>
            <a:endParaRPr>
              <a:solidFill>
                <a:srgbClr val="1A5F8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628650" y="250302"/>
            <a:ext cx="7886700" cy="786300"/>
          </a:xfrm>
          <a:prstGeom prst="rect">
            <a:avLst/>
          </a:prstGeom>
          <a:noFill/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Being Kind to </a:t>
            </a:r>
            <a:r>
              <a:rPr lang="en" sz="39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Ourselves</a:t>
            </a:r>
            <a:endParaRPr sz="39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628650" y="1386850"/>
            <a:ext cx="7886700" cy="715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88BB4A"/>
              </a:buClr>
              <a:buSzPts val="1600"/>
              <a:buChar char="•"/>
            </a:pPr>
            <a:r>
              <a:rPr b="1" lang="en" sz="1600">
                <a:solidFill>
                  <a:srgbClr val="88BB4A"/>
                </a:solidFill>
              </a:rPr>
              <a:t>Draw and write the ways you practice self-kindness when you are discouraged</a:t>
            </a:r>
            <a:endParaRPr b="1" sz="1600">
              <a:solidFill>
                <a:srgbClr val="88BB4A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800"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3">
            <a:alphaModFix/>
          </a:blip>
          <a:srcRect b="0" l="3989" r="4711" t="5589"/>
          <a:stretch/>
        </p:blipFill>
        <p:spPr>
          <a:xfrm>
            <a:off x="5286550" y="1889963"/>
            <a:ext cx="3502668" cy="241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 txBox="1"/>
          <p:nvPr/>
        </p:nvSpPr>
        <p:spPr>
          <a:xfrm>
            <a:off x="628650" y="2267375"/>
            <a:ext cx="43278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Let’s hear some examples of </a:t>
            </a: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positive self-talk</a:t>
            </a:r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628650" y="3228750"/>
            <a:ext cx="4590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After listening to each other share, what other ways of speaking positively to yourself in the future can you add?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628650" y="273858"/>
            <a:ext cx="7886700" cy="1113000"/>
          </a:xfrm>
          <a:prstGeom prst="rect">
            <a:avLst/>
          </a:prstGeom>
          <a:noFill/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b="1" sz="3300"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628650" y="1891425"/>
            <a:ext cx="7886700" cy="137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are some challenges and benefits of practicing using kind thoughts and words with ourself, as we would to a friend?</a:t>
            </a:r>
            <a:endParaRPr sz="1600"/>
          </a:p>
        </p:txBody>
      </p:sp>
      <p:sp>
        <p:nvSpPr>
          <p:cNvPr id="202" name="Google Shape;202;p32"/>
          <p:cNvSpPr txBox="1"/>
          <p:nvPr/>
        </p:nvSpPr>
        <p:spPr>
          <a:xfrm>
            <a:off x="628650" y="3018400"/>
            <a:ext cx="7886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did you learn that you would like to remember?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