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79" name="Google Shape;179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9d083a65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86" name="Google Shape;186;g19d083a658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free stock image</a:t>
            </a:r>
            <a:endParaRPr/>
          </a:p>
        </p:txBody>
      </p:sp>
      <p:sp>
        <p:nvSpPr>
          <p:cNvPr id="192" name="Google Shape;192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Compassion for Self and Others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Forgiveness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Forgiveness?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628650" y="1259500"/>
            <a:ext cx="7886700" cy="3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do you think of when you hear the word forgive?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other words or ideas do you connect to “forgive”?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2 types of forgiveness</a:t>
            </a:r>
            <a:endParaRPr b="1"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External</a:t>
            </a:r>
            <a:r>
              <a:rPr lang="en" sz="1600"/>
              <a:t>: about others; telling someone you forgive them and really meaning it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b="1" lang="en" sz="1600"/>
              <a:t>Internal</a:t>
            </a:r>
            <a:r>
              <a:rPr lang="en" sz="1600"/>
              <a:t>: about ourselves; being able to let go of anger and negative emotions about something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Share examples of forgiveness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Questions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628650" y="2160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The Forgiveness Continuum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" name="Google Shape;182;p30"/>
          <p:cNvSpPr txBox="1"/>
          <p:nvPr>
            <p:ph idx="1" type="body"/>
          </p:nvPr>
        </p:nvSpPr>
        <p:spPr>
          <a:xfrm>
            <a:off x="331275" y="1375377"/>
            <a:ext cx="5861100" cy="33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Forgiveness </a:t>
            </a:r>
            <a:r>
              <a:rPr lang="en" sz="1400"/>
              <a:t>means letting go of the anger and negative emotions we hold towards ourselves and others.</a:t>
            </a:r>
            <a:endParaRPr sz="1400"/>
          </a:p>
          <a:p>
            <a:pPr indent="-3175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 sz="1400"/>
              <a:t>Awareness </a:t>
            </a:r>
            <a:r>
              <a:rPr lang="en" sz="1400"/>
              <a:t>can make it easier to forgive when we learn new information and see a situation in a broader context.</a:t>
            </a:r>
            <a:endParaRPr sz="14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Listen to the different scenarios and stand on the line to share how much forgiveness you feel in each situation.</a:t>
            </a:r>
            <a:endParaRPr sz="1400"/>
          </a:p>
          <a:p>
            <a:pPr indent="-3175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You will be asked to share your reasoning for </a:t>
            </a:r>
            <a:r>
              <a:rPr lang="en" sz="1400"/>
              <a:t>standing</a:t>
            </a:r>
            <a:r>
              <a:rPr lang="en" sz="1400"/>
              <a:t> there!</a:t>
            </a:r>
            <a:endParaRPr sz="1400"/>
          </a:p>
          <a:p>
            <a:pPr indent="-317500" lvl="1" marL="9144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Given more information, you might change where you stand.</a:t>
            </a:r>
            <a:endParaRPr sz="14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4725" y="1375374"/>
            <a:ext cx="2327507" cy="319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>
            <p:ph type="title"/>
          </p:nvPr>
        </p:nvSpPr>
        <p:spPr>
          <a:xfrm>
            <a:off x="628650" y="2160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9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Recalling a Time of Forgiveness</a:t>
            </a:r>
            <a:endParaRPr sz="39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1"/>
          <p:cNvSpPr txBox="1"/>
          <p:nvPr>
            <p:ph idx="1" type="body"/>
          </p:nvPr>
        </p:nvSpPr>
        <p:spPr>
          <a:xfrm>
            <a:off x="696150" y="1478600"/>
            <a:ext cx="77517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Draw and/or journal about a time you witnessed forgiveness, either in your own life or in someone else’s.</a:t>
            </a:r>
            <a:endParaRPr b="1" sz="1500"/>
          </a:p>
          <a:p>
            <a:pPr indent="-323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If you cannot think of something, you can think of something you read in a book or saw in a movie, or you can imagine a </a:t>
            </a:r>
            <a:r>
              <a:rPr lang="en" sz="1500"/>
              <a:t>moment</a:t>
            </a:r>
            <a:r>
              <a:rPr lang="en" sz="1500"/>
              <a:t> of forgiveness.</a:t>
            </a:r>
            <a:endParaRPr sz="15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KEY QUESTION:</a:t>
            </a:r>
            <a:endParaRPr sz="15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What sensations or feelings do you notice on the inside, as you look at your moment of forgiveness?</a:t>
            </a:r>
            <a:endParaRPr sz="1500"/>
          </a:p>
          <a:p>
            <a:pPr indent="-32385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500"/>
              <a:t>Share!</a:t>
            </a:r>
            <a:endParaRPr sz="1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628650" y="1371825"/>
            <a:ext cx="41808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7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-"/>
            </a:pPr>
            <a:r>
              <a:rPr lang="en" sz="1600"/>
              <a:t>How would you explain forgiveness to someone who didn’t know what it was?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/>
              <a:t>What might it be like or how might it feel if we were more forgiving to each other?</a:t>
            </a:r>
            <a:endParaRPr sz="1600"/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2875" y="1384439"/>
            <a:ext cx="4029750" cy="2750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