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24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25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21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73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</p:sldIdLst>
  <p:sldSz cy="5143500" cx="9144000"/>
  <p:notesSz cx="6858000" cy="9144000"/>
  <p:embeddedFontLst>
    <p:embeddedFont>
      <p:font typeface="Montserrat"/>
      <p:regular r:id="rId11"/>
      <p:bold r:id="rId12"/>
      <p:italic r:id="rId13"/>
      <p:boldItalic r:id="rId14"/>
    </p:embeddedFont>
    <p:embeddedFont>
      <p:font typeface="Arvo"/>
      <p:regular r:id="rId15"/>
      <p:bold r:id="rId16"/>
      <p:italic r:id="rId17"/>
      <p:boldItalic r:id="rId18"/>
    </p:embeddedFont>
    <p:embeddedFont>
      <p:font typeface="Libre Baskerville"/>
      <p:regular r:id="rId19"/>
      <p:bold r:id="rId20"/>
      <p:italic r:id="rId21"/>
    </p:embeddedFont>
    <p:embeddedFont>
      <p:font typeface="Helvetica Neue"/>
      <p:regular r:id="rId22"/>
      <p:bold r:id="rId23"/>
      <p:italic r:id="rId24"/>
      <p:boldItalic r:id="rId25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LibreBaskerville-bold.fntdata"/><Relationship Id="rId22" Type="http://schemas.openxmlformats.org/officeDocument/2006/relationships/font" Target="fonts/HelveticaNeue-regular.fntdata"/><Relationship Id="rId21" Type="http://schemas.openxmlformats.org/officeDocument/2006/relationships/font" Target="fonts/LibreBaskerville-italic.fntdata"/><Relationship Id="rId24" Type="http://schemas.openxmlformats.org/officeDocument/2006/relationships/font" Target="fonts/HelveticaNeue-italic.fntdata"/><Relationship Id="rId23" Type="http://schemas.openxmlformats.org/officeDocument/2006/relationships/font" Target="fonts/HelveticaNeue-bold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5" Type="http://schemas.openxmlformats.org/officeDocument/2006/relationships/font" Target="fonts/HelveticaNeue-bold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11" Type="http://schemas.openxmlformats.org/officeDocument/2006/relationships/font" Target="fonts/Montserrat-regular.fntdata"/><Relationship Id="rId10" Type="http://schemas.openxmlformats.org/officeDocument/2006/relationships/slide" Target="slides/slide5.xml"/><Relationship Id="rId13" Type="http://schemas.openxmlformats.org/officeDocument/2006/relationships/font" Target="fonts/Montserrat-italic.fntdata"/><Relationship Id="rId12" Type="http://schemas.openxmlformats.org/officeDocument/2006/relationships/font" Target="fonts/Montserrat-bold.fntdata"/><Relationship Id="rId15" Type="http://schemas.openxmlformats.org/officeDocument/2006/relationships/font" Target="fonts/Arvo-regular.fntdata"/><Relationship Id="rId14" Type="http://schemas.openxmlformats.org/officeDocument/2006/relationships/font" Target="fonts/Montserrat-boldItalic.fntdata"/><Relationship Id="rId17" Type="http://schemas.openxmlformats.org/officeDocument/2006/relationships/font" Target="fonts/Arvo-italic.fntdata"/><Relationship Id="rId16" Type="http://schemas.openxmlformats.org/officeDocument/2006/relationships/font" Target="fonts/Arvo-bold.fntdata"/><Relationship Id="rId19" Type="http://schemas.openxmlformats.org/officeDocument/2006/relationships/font" Target="fonts/LibreBaskerville-regular.fntdata"/><Relationship Id="rId18" Type="http://schemas.openxmlformats.org/officeDocument/2006/relationships/font" Target="fonts/Arvo-boldItalic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g127fa0756d8_2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2" name="Google Shape;162;g127fa0756d8_2_1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g1b99d16bbd2_0_16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8" name="Google Shape;168;g1b99d16bbd2_0_16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g127fa0756d8_2_5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3" name="Google Shape;173;g127fa0756d8_2_5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g127fa075700_1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0" name="Google Shape;180;g127fa075700_1_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5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g127fa075700_1_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7" name="Google Shape;187;g127fa075700_1_9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Relationship Id="rId3" Type="http://schemas.openxmlformats.org/officeDocument/2006/relationships/image" Target="../media/image2.png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3.png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3.png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3.png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3.png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5.png"/></Relationships>
</file>

<file path=ppt/slideLayouts/_rels/slideLayout2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4.png"/></Relationships>
</file>

<file path=ppt/slideLayouts/_rels/slideLayout2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2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3.png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3.png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Relationship Id="rId3" Type="http://schemas.openxmlformats.org/officeDocument/2006/relationships/image" Target="../media/image2.png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3.png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3.png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3.png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- Light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/>
          <p:nvPr>
            <p:ph type="ctrTitle"/>
          </p:nvPr>
        </p:nvSpPr>
        <p:spPr>
          <a:xfrm>
            <a:off x="4713857" y="1781588"/>
            <a:ext cx="3801600" cy="8508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Helvetica Neue"/>
              <a:buNone/>
              <a:defRPr b="1" i="0" sz="27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3" name="Google Shape;13;p2"/>
          <p:cNvSpPr txBox="1"/>
          <p:nvPr>
            <p:ph idx="1" type="subTitle"/>
          </p:nvPr>
        </p:nvSpPr>
        <p:spPr>
          <a:xfrm>
            <a:off x="4713856" y="2701529"/>
            <a:ext cx="3801600" cy="4293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lvl="0" algn="ctr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3pPr>
            <a:lvl4pPr lvl="3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/>
        </p:txBody>
      </p:sp>
      <p:pic>
        <p:nvPicPr>
          <p:cNvPr id="14" name="Google Shape;14;p2"/>
          <p:cNvPicPr preferRelativeResize="0"/>
          <p:nvPr/>
        </p:nvPicPr>
        <p:blipFill rotWithShape="1">
          <a:blip r:embed="rId2">
            <a:alphaModFix amt="20000"/>
          </a:blip>
          <a:srcRect b="0" l="0" r="0" t="0"/>
          <a:stretch/>
        </p:blipFill>
        <p:spPr>
          <a:xfrm rot="941604">
            <a:off x="-365923" y="-251306"/>
            <a:ext cx="4691940" cy="5386555"/>
          </a:xfrm>
          <a:prstGeom prst="rect">
            <a:avLst/>
          </a:prstGeom>
          <a:noFill/>
          <a:ln>
            <a:noFill/>
          </a:ln>
        </p:spPr>
      </p:pic>
      <p:pic>
        <p:nvPicPr>
          <p:cNvPr id="15" name="Google Shape;15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491683" y="4460020"/>
            <a:ext cx="2023664" cy="47523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Slide Breaker - Blue">
  <p:cSld name="1_Slide Breaker - Blue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4200000" scaled="0"/>
        </a:gradFill>
      </p:bgPr>
    </p:bg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1"/>
          <p:cNvSpPr/>
          <p:nvPr/>
        </p:nvSpPr>
        <p:spPr>
          <a:xfrm>
            <a:off x="0" y="0"/>
            <a:ext cx="4042200" cy="51435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62" name="Google Shape;62;p11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217889" y="4693880"/>
            <a:ext cx="1297461" cy="304691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1"/>
          <p:cNvSpPr txBox="1"/>
          <p:nvPr>
            <p:ph type="ctrTitle"/>
          </p:nvPr>
        </p:nvSpPr>
        <p:spPr>
          <a:xfrm>
            <a:off x="4572000" y="2390345"/>
            <a:ext cx="3801600" cy="3627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Helvetica Neue"/>
              <a:buNone/>
              <a:defRPr b="1" i="0"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pic>
        <p:nvPicPr>
          <p:cNvPr id="64" name="Google Shape;64;p11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2">
            <a:off x="86299" y="3155822"/>
            <a:ext cx="1683828" cy="1929925"/>
          </a:xfrm>
          <a:prstGeom prst="rect">
            <a:avLst/>
          </a:prstGeom>
          <a:noFill/>
          <a:ln>
            <a:noFill/>
          </a:ln>
        </p:spPr>
      </p:pic>
      <p:sp>
        <p:nvSpPr>
          <p:cNvPr id="65" name="Google Shape;65;p11"/>
          <p:cNvSpPr txBox="1"/>
          <p:nvPr/>
        </p:nvSpPr>
        <p:spPr>
          <a:xfrm>
            <a:off x="1241210" y="1637072"/>
            <a:ext cx="1559700" cy="284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14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 sz="1100"/>
          </a:p>
        </p:txBody>
      </p:sp>
      <p:sp>
        <p:nvSpPr>
          <p:cNvPr id="66" name="Google Shape;66;p11"/>
          <p:cNvSpPr txBox="1"/>
          <p:nvPr>
            <p:ph idx="1" type="subTitle"/>
          </p:nvPr>
        </p:nvSpPr>
        <p:spPr>
          <a:xfrm>
            <a:off x="4572000" y="2871087"/>
            <a:ext cx="3801600" cy="4293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1500"/>
              <a:buNone/>
              <a:defRPr sz="15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3pPr>
            <a:lvl4pPr lvl="3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/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_Slide Breaker - Orange">
  <p:cSld name="2_Slide Breaker - Orange">
    <p:bg>
      <p:bgPr>
        <a:gradFill>
          <a:gsLst>
            <a:gs pos="0">
              <a:srgbClr val="DA4E1F"/>
            </a:gs>
            <a:gs pos="78000">
              <a:srgbClr val="6E2A1D"/>
            </a:gs>
            <a:gs pos="100000">
              <a:srgbClr val="6E2A1D"/>
            </a:gs>
          </a:gsLst>
          <a:lin ang="4200000" scaled="0"/>
        </a:gradFill>
      </p:bgPr>
    </p:bg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2"/>
          <p:cNvSpPr/>
          <p:nvPr/>
        </p:nvSpPr>
        <p:spPr>
          <a:xfrm>
            <a:off x="0" y="0"/>
            <a:ext cx="4042200" cy="51435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69" name="Google Shape;69;p1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217889" y="4693880"/>
            <a:ext cx="1297461" cy="304691"/>
          </a:xfrm>
          <a:prstGeom prst="rect">
            <a:avLst/>
          </a:prstGeom>
          <a:noFill/>
          <a:ln>
            <a:noFill/>
          </a:ln>
        </p:spPr>
      </p:pic>
      <p:sp>
        <p:nvSpPr>
          <p:cNvPr id="70" name="Google Shape;70;p12"/>
          <p:cNvSpPr txBox="1"/>
          <p:nvPr>
            <p:ph type="ctrTitle"/>
          </p:nvPr>
        </p:nvSpPr>
        <p:spPr>
          <a:xfrm>
            <a:off x="4572000" y="2390345"/>
            <a:ext cx="3801600" cy="3627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Helvetica Neue"/>
              <a:buNone/>
              <a:defRPr b="1" i="0"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pic>
        <p:nvPicPr>
          <p:cNvPr id="71" name="Google Shape;71;p12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2">
            <a:off x="86299" y="3155822"/>
            <a:ext cx="1683828" cy="1929925"/>
          </a:xfrm>
          <a:prstGeom prst="rect">
            <a:avLst/>
          </a:prstGeom>
          <a:noFill/>
          <a:ln>
            <a:noFill/>
          </a:ln>
        </p:spPr>
      </p:pic>
      <p:sp>
        <p:nvSpPr>
          <p:cNvPr id="72" name="Google Shape;72;p12"/>
          <p:cNvSpPr txBox="1"/>
          <p:nvPr/>
        </p:nvSpPr>
        <p:spPr>
          <a:xfrm>
            <a:off x="1241210" y="1637072"/>
            <a:ext cx="1559700" cy="284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14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 sz="1100"/>
          </a:p>
        </p:txBody>
      </p:sp>
      <p:sp>
        <p:nvSpPr>
          <p:cNvPr id="73" name="Google Shape;73;p12"/>
          <p:cNvSpPr txBox="1"/>
          <p:nvPr>
            <p:ph idx="1" type="subTitle"/>
          </p:nvPr>
        </p:nvSpPr>
        <p:spPr>
          <a:xfrm>
            <a:off x="4572000" y="2871087"/>
            <a:ext cx="3801600" cy="4293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1500"/>
              <a:buNone/>
              <a:defRPr sz="15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3pPr>
            <a:lvl4pPr lvl="3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/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_Slide Breaker - Green">
  <p:cSld name="3_Slide Breaker - Green">
    <p:bg>
      <p:bgPr>
        <a:gradFill>
          <a:gsLst>
            <a:gs pos="0">
              <a:srgbClr val="88BB4A"/>
            </a:gs>
            <a:gs pos="78000">
              <a:srgbClr val="4E662C"/>
            </a:gs>
            <a:gs pos="100000">
              <a:srgbClr val="4E662C"/>
            </a:gs>
          </a:gsLst>
          <a:lin ang="4200000" scaled="0"/>
        </a:gradFill>
      </p:bgPr>
    </p:bg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3"/>
          <p:cNvSpPr/>
          <p:nvPr/>
        </p:nvSpPr>
        <p:spPr>
          <a:xfrm>
            <a:off x="0" y="0"/>
            <a:ext cx="4042200" cy="51435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76" name="Google Shape;76;p1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217889" y="4693880"/>
            <a:ext cx="1297461" cy="304691"/>
          </a:xfrm>
          <a:prstGeom prst="rect">
            <a:avLst/>
          </a:prstGeom>
          <a:noFill/>
          <a:ln>
            <a:noFill/>
          </a:ln>
        </p:spPr>
      </p:pic>
      <p:sp>
        <p:nvSpPr>
          <p:cNvPr id="77" name="Google Shape;77;p13"/>
          <p:cNvSpPr txBox="1"/>
          <p:nvPr>
            <p:ph type="ctrTitle"/>
          </p:nvPr>
        </p:nvSpPr>
        <p:spPr>
          <a:xfrm>
            <a:off x="4572000" y="2390345"/>
            <a:ext cx="3801600" cy="3627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Helvetica Neue"/>
              <a:buNone/>
              <a:defRPr b="1" i="0"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pic>
        <p:nvPicPr>
          <p:cNvPr id="78" name="Google Shape;78;p13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2">
            <a:off x="86299" y="3155822"/>
            <a:ext cx="1683828" cy="1929925"/>
          </a:xfrm>
          <a:prstGeom prst="rect">
            <a:avLst/>
          </a:prstGeom>
          <a:noFill/>
          <a:ln>
            <a:noFill/>
          </a:ln>
        </p:spPr>
      </p:pic>
      <p:sp>
        <p:nvSpPr>
          <p:cNvPr id="79" name="Google Shape;79;p13"/>
          <p:cNvSpPr txBox="1"/>
          <p:nvPr/>
        </p:nvSpPr>
        <p:spPr>
          <a:xfrm>
            <a:off x="1241210" y="1637072"/>
            <a:ext cx="1559700" cy="284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14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 sz="1100"/>
          </a:p>
        </p:txBody>
      </p:sp>
      <p:sp>
        <p:nvSpPr>
          <p:cNvPr id="80" name="Google Shape;80;p13"/>
          <p:cNvSpPr txBox="1"/>
          <p:nvPr>
            <p:ph idx="1" type="subTitle"/>
          </p:nvPr>
        </p:nvSpPr>
        <p:spPr>
          <a:xfrm>
            <a:off x="4572000" y="2871087"/>
            <a:ext cx="3801600" cy="4293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1500"/>
              <a:buNone/>
              <a:defRPr sz="15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3pPr>
            <a:lvl4pPr lvl="3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/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4"/>
          <p:cNvSpPr txBox="1"/>
          <p:nvPr>
            <p:ph type="title"/>
          </p:nvPr>
        </p:nvSpPr>
        <p:spPr>
          <a:xfrm>
            <a:off x="628650" y="273844"/>
            <a:ext cx="7886700" cy="504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Helvetica Neue"/>
              <a:buNone/>
              <a:defRPr b="0" i="0" sz="18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83" name="Google Shape;83;p14"/>
          <p:cNvSpPr txBox="1"/>
          <p:nvPr>
            <p:ph idx="1" type="body"/>
          </p:nvPr>
        </p:nvSpPr>
        <p:spPr>
          <a:xfrm>
            <a:off x="628650" y="886135"/>
            <a:ext cx="7886700" cy="3746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8575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28575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28575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28575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28575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84" name="Google Shape;84;p14"/>
          <p:cNvSpPr txBox="1"/>
          <p:nvPr>
            <p:ph idx="12" type="sldNum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85" name="Google Shape;85;p1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217891" y="4692360"/>
            <a:ext cx="1297461" cy="304691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86" name="Google Shape;86;p14"/>
          <p:cNvCxnSpPr/>
          <p:nvPr/>
        </p:nvCxnSpPr>
        <p:spPr>
          <a:xfrm>
            <a:off x="-38430" y="5122718"/>
            <a:ext cx="9193500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Title and Content">
  <p:cSld name="1_Title and Content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5400000" scaled="0"/>
        </a:gradFill>
      </p:bgPr>
    </p:bg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5"/>
          <p:cNvSpPr txBox="1"/>
          <p:nvPr>
            <p:ph type="title"/>
          </p:nvPr>
        </p:nvSpPr>
        <p:spPr>
          <a:xfrm>
            <a:off x="628650" y="273844"/>
            <a:ext cx="7886700" cy="504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Helvetica Neue"/>
              <a:buNone/>
              <a:defRPr b="0" i="0"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89" name="Google Shape;89;p15"/>
          <p:cNvSpPr txBox="1"/>
          <p:nvPr>
            <p:ph idx="1" type="body"/>
          </p:nvPr>
        </p:nvSpPr>
        <p:spPr>
          <a:xfrm>
            <a:off x="628650" y="886135"/>
            <a:ext cx="7886700" cy="3746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8575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900"/>
              <a:buChar char="•"/>
              <a:defRPr b="0" i="0" sz="9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28575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900"/>
              <a:buChar char="•"/>
              <a:defRPr b="0" i="0" sz="9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28575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900"/>
              <a:buChar char="•"/>
              <a:defRPr b="0" i="0" sz="9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28575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900"/>
              <a:buChar char="•"/>
              <a:defRPr b="0" i="0" sz="9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28575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900"/>
              <a:buChar char="•"/>
              <a:defRPr b="0" i="0" sz="9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90" name="Google Shape;90;p15"/>
          <p:cNvSpPr txBox="1"/>
          <p:nvPr>
            <p:ph idx="12" type="sldNum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91" name="Google Shape;91;p1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217889" y="4693880"/>
            <a:ext cx="1297461" cy="30469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_Title and Content">
  <p:cSld name="2_Title and Content">
    <p:bg>
      <p:bgPr>
        <a:gradFill>
          <a:gsLst>
            <a:gs pos="0">
              <a:srgbClr val="DA4E1F"/>
            </a:gs>
            <a:gs pos="78000">
              <a:srgbClr val="6E2A1D"/>
            </a:gs>
            <a:gs pos="100000">
              <a:srgbClr val="6E2A1D"/>
            </a:gs>
          </a:gsLst>
          <a:lin ang="5400000" scaled="0"/>
        </a:gradFill>
      </p:bgPr>
    </p:bg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6"/>
          <p:cNvSpPr txBox="1"/>
          <p:nvPr>
            <p:ph type="title"/>
          </p:nvPr>
        </p:nvSpPr>
        <p:spPr>
          <a:xfrm>
            <a:off x="628650" y="273844"/>
            <a:ext cx="7886700" cy="504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Helvetica Neue"/>
              <a:buNone/>
              <a:defRPr b="0" i="0"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94" name="Google Shape;94;p16"/>
          <p:cNvSpPr txBox="1"/>
          <p:nvPr>
            <p:ph idx="1" type="body"/>
          </p:nvPr>
        </p:nvSpPr>
        <p:spPr>
          <a:xfrm>
            <a:off x="628650" y="886135"/>
            <a:ext cx="7886700" cy="3746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8575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900"/>
              <a:buChar char="•"/>
              <a:defRPr b="0" i="0" sz="9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28575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900"/>
              <a:buChar char="•"/>
              <a:defRPr b="0" i="0" sz="9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28575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900"/>
              <a:buChar char="•"/>
              <a:defRPr b="0" i="0" sz="9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28575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900"/>
              <a:buChar char="•"/>
              <a:defRPr b="0" i="0" sz="9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28575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900"/>
              <a:buChar char="•"/>
              <a:defRPr b="0" i="0" sz="9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95" name="Google Shape;95;p16"/>
          <p:cNvSpPr txBox="1"/>
          <p:nvPr>
            <p:ph idx="12" type="sldNum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96" name="Google Shape;96;p16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217889" y="4693880"/>
            <a:ext cx="1297461" cy="30469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_Title and Content">
  <p:cSld name="3_Title and Content">
    <p:bg>
      <p:bgPr>
        <a:gradFill>
          <a:gsLst>
            <a:gs pos="0">
              <a:srgbClr val="88BB4A"/>
            </a:gs>
            <a:gs pos="78000">
              <a:srgbClr val="4E662C"/>
            </a:gs>
            <a:gs pos="100000">
              <a:srgbClr val="4E662C"/>
            </a:gs>
          </a:gsLst>
          <a:lin ang="5400000" scaled="0"/>
        </a:gradFill>
      </p:bgPr>
    </p:bg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7"/>
          <p:cNvSpPr txBox="1"/>
          <p:nvPr>
            <p:ph type="title"/>
          </p:nvPr>
        </p:nvSpPr>
        <p:spPr>
          <a:xfrm>
            <a:off x="628650" y="273844"/>
            <a:ext cx="7886700" cy="504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Helvetica Neue"/>
              <a:buNone/>
              <a:defRPr b="0" i="0"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99" name="Google Shape;99;p17"/>
          <p:cNvSpPr txBox="1"/>
          <p:nvPr>
            <p:ph idx="1" type="body"/>
          </p:nvPr>
        </p:nvSpPr>
        <p:spPr>
          <a:xfrm>
            <a:off x="628650" y="886135"/>
            <a:ext cx="7886700" cy="3746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8575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900"/>
              <a:buChar char="•"/>
              <a:defRPr b="0" i="0" sz="9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28575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900"/>
              <a:buChar char="•"/>
              <a:defRPr b="0" i="0" sz="9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28575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900"/>
              <a:buChar char="•"/>
              <a:defRPr b="0" i="0" sz="9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28575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900"/>
              <a:buChar char="•"/>
              <a:defRPr b="0" i="0" sz="9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28575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900"/>
              <a:buChar char="•"/>
              <a:defRPr b="0" i="0" sz="9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100" name="Google Shape;100;p17"/>
          <p:cNvSpPr txBox="1"/>
          <p:nvPr>
            <p:ph idx="12" type="sldNum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101" name="Google Shape;101;p17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217889" y="4693880"/>
            <a:ext cx="1297461" cy="30469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4_Title and Content">
  <p:cSld name="4_Title and Content"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18"/>
          <p:cNvSpPr txBox="1"/>
          <p:nvPr>
            <p:ph type="title"/>
          </p:nvPr>
        </p:nvSpPr>
        <p:spPr>
          <a:xfrm>
            <a:off x="628650" y="273844"/>
            <a:ext cx="7886700" cy="504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Helvetica Neue"/>
              <a:buNone/>
              <a:defRPr b="0" i="0" sz="18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04" name="Google Shape;104;p18"/>
          <p:cNvSpPr txBox="1"/>
          <p:nvPr>
            <p:ph idx="1" type="body"/>
          </p:nvPr>
        </p:nvSpPr>
        <p:spPr>
          <a:xfrm>
            <a:off x="628650" y="886135"/>
            <a:ext cx="3029100" cy="36402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9845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DA4E1F"/>
              </a:buClr>
              <a:buSzPts val="1100"/>
              <a:buChar char="•"/>
              <a:defRPr b="0" i="0" sz="11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29845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DA4E1F"/>
              </a:buClr>
              <a:buSzPts val="1100"/>
              <a:buChar char="•"/>
              <a:defRPr b="0" i="0" sz="11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29845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DA4E1F"/>
              </a:buClr>
              <a:buSzPts val="1100"/>
              <a:buChar char="•"/>
              <a:defRPr b="0" i="0" sz="11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29845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DA4E1F"/>
              </a:buClr>
              <a:buSzPts val="1100"/>
              <a:buChar char="•"/>
              <a:defRPr b="0" i="0" sz="11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29845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DA4E1F"/>
              </a:buClr>
              <a:buSzPts val="1100"/>
              <a:buChar char="•"/>
              <a:defRPr b="0" i="0" sz="11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105" name="Google Shape;105;p18"/>
          <p:cNvSpPr txBox="1"/>
          <p:nvPr>
            <p:ph idx="12" type="sldNum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106" name="Google Shape;106;p18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217891" y="4692360"/>
            <a:ext cx="1297461" cy="304691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07" name="Google Shape;107;p18"/>
          <p:cNvCxnSpPr/>
          <p:nvPr/>
        </p:nvCxnSpPr>
        <p:spPr>
          <a:xfrm>
            <a:off x="-38430" y="5122718"/>
            <a:ext cx="9193500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08" name="Google Shape;108;p18"/>
          <p:cNvSpPr/>
          <p:nvPr/>
        </p:nvSpPr>
        <p:spPr>
          <a:xfrm>
            <a:off x="3809171" y="860088"/>
            <a:ext cx="5334900" cy="36663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9" name="Google Shape;109;p18"/>
          <p:cNvSpPr txBox="1"/>
          <p:nvPr/>
        </p:nvSpPr>
        <p:spPr>
          <a:xfrm>
            <a:off x="5696763" y="2416254"/>
            <a:ext cx="1559700" cy="284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14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 sz="110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Image and Content">
  <p:cSld name="Title, Image and Content"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19"/>
          <p:cNvSpPr txBox="1"/>
          <p:nvPr>
            <p:ph idx="12" type="sldNum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l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l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l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l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l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l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l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l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12" name="Google Shape;112;p19"/>
          <p:cNvSpPr txBox="1"/>
          <p:nvPr>
            <p:ph type="title"/>
          </p:nvPr>
        </p:nvSpPr>
        <p:spPr>
          <a:xfrm>
            <a:off x="628650" y="273844"/>
            <a:ext cx="7886700" cy="504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Helvetica Neue"/>
              <a:buNone/>
              <a:defRPr b="0" i="0" sz="18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pic>
        <p:nvPicPr>
          <p:cNvPr id="113" name="Google Shape;113;p19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217891" y="4692360"/>
            <a:ext cx="1297461" cy="304691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14" name="Google Shape;114;p19"/>
          <p:cNvCxnSpPr/>
          <p:nvPr/>
        </p:nvCxnSpPr>
        <p:spPr>
          <a:xfrm>
            <a:off x="-38430" y="5122718"/>
            <a:ext cx="9193500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15" name="Google Shape;115;p19"/>
          <p:cNvSpPr/>
          <p:nvPr/>
        </p:nvSpPr>
        <p:spPr>
          <a:xfrm>
            <a:off x="0" y="860088"/>
            <a:ext cx="4468800" cy="36663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6" name="Google Shape;116;p19"/>
          <p:cNvSpPr txBox="1"/>
          <p:nvPr/>
        </p:nvSpPr>
        <p:spPr>
          <a:xfrm>
            <a:off x="1454559" y="2416254"/>
            <a:ext cx="1559700" cy="284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14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 sz="1100"/>
          </a:p>
        </p:txBody>
      </p:sp>
      <p:sp>
        <p:nvSpPr>
          <p:cNvPr id="117" name="Google Shape;117;p19"/>
          <p:cNvSpPr txBox="1"/>
          <p:nvPr>
            <p:ph idx="1" type="body"/>
          </p:nvPr>
        </p:nvSpPr>
        <p:spPr>
          <a:xfrm>
            <a:off x="4675241" y="886135"/>
            <a:ext cx="3840000" cy="36402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9845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DA4E1F"/>
              </a:buClr>
              <a:buSzPts val="1100"/>
              <a:buChar char="•"/>
              <a:defRPr b="0" i="0" sz="11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29845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DA4E1F"/>
              </a:buClr>
              <a:buSzPts val="1100"/>
              <a:buChar char="•"/>
              <a:defRPr b="0" i="0" sz="11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29845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DA4E1F"/>
              </a:buClr>
              <a:buSzPts val="1100"/>
              <a:buChar char="•"/>
              <a:defRPr b="0" i="0" sz="11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29845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DA4E1F"/>
              </a:buClr>
              <a:buSzPts val="1100"/>
              <a:buChar char="•"/>
              <a:defRPr b="0" i="0" sz="11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29845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DA4E1F"/>
              </a:buClr>
              <a:buSzPts val="1100"/>
              <a:buChar char="•"/>
              <a:defRPr b="0" i="0" sz="11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 2">
  <p:cSld name="Title and Content 2"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20"/>
          <p:cNvSpPr txBox="1"/>
          <p:nvPr>
            <p:ph idx="12" type="sldNum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20" name="Google Shape;120;p20"/>
          <p:cNvSpPr txBox="1"/>
          <p:nvPr>
            <p:ph type="title"/>
          </p:nvPr>
        </p:nvSpPr>
        <p:spPr>
          <a:xfrm>
            <a:off x="628650" y="273844"/>
            <a:ext cx="7886700" cy="504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Helvetica Neue"/>
              <a:buNone/>
              <a:defRPr b="0" i="0" sz="18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21" name="Google Shape;121;p20"/>
          <p:cNvSpPr txBox="1"/>
          <p:nvPr>
            <p:ph idx="1" type="body"/>
          </p:nvPr>
        </p:nvSpPr>
        <p:spPr>
          <a:xfrm>
            <a:off x="628650" y="889687"/>
            <a:ext cx="3856800" cy="37431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8575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28575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28575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28575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28575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122" name="Google Shape;122;p20"/>
          <p:cNvSpPr txBox="1"/>
          <p:nvPr>
            <p:ph idx="2" type="body"/>
          </p:nvPr>
        </p:nvSpPr>
        <p:spPr>
          <a:xfrm>
            <a:off x="4744994" y="889687"/>
            <a:ext cx="3770400" cy="37431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8575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28575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28575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28575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28575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pic>
        <p:nvPicPr>
          <p:cNvPr id="123" name="Google Shape;123;p20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217891" y="4692360"/>
            <a:ext cx="1297461" cy="304691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24" name="Google Shape;124;p20"/>
          <p:cNvCxnSpPr/>
          <p:nvPr/>
        </p:nvCxnSpPr>
        <p:spPr>
          <a:xfrm>
            <a:off x="-38430" y="5122718"/>
            <a:ext cx="9193500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- Dark">
  <p:cSld name="Title Slide - Dark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4200000" scaled="0"/>
        </a:gradFill>
      </p:bgPr>
    </p:bg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Google Shape;17;p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6457702" y="4460020"/>
            <a:ext cx="2057648" cy="483211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Google Shape;18;p3"/>
          <p:cNvSpPr txBox="1"/>
          <p:nvPr>
            <p:ph type="ctrTitle"/>
          </p:nvPr>
        </p:nvSpPr>
        <p:spPr>
          <a:xfrm>
            <a:off x="4713857" y="1781588"/>
            <a:ext cx="3801600" cy="8508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700"/>
              <a:buFont typeface="Helvetica Neue"/>
              <a:buNone/>
              <a:defRPr b="1" i="0" sz="27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9" name="Google Shape;19;p3"/>
          <p:cNvSpPr txBox="1"/>
          <p:nvPr>
            <p:ph idx="1" type="subTitle"/>
          </p:nvPr>
        </p:nvSpPr>
        <p:spPr>
          <a:xfrm>
            <a:off x="4713856" y="2701529"/>
            <a:ext cx="3801600" cy="4293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lvl="0" algn="ctr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1500"/>
              <a:buNone/>
              <a:defRPr sz="15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3pPr>
            <a:lvl4pPr lvl="3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/>
        </p:txBody>
      </p:sp>
      <p:pic>
        <p:nvPicPr>
          <p:cNvPr id="20" name="Google Shape;20;p3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-365924" y="-246872"/>
            <a:ext cx="4691940" cy="537768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 3">
  <p:cSld name="Title and Content 3"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21"/>
          <p:cNvSpPr txBox="1"/>
          <p:nvPr>
            <p:ph idx="12" type="sldNum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27" name="Google Shape;127;p21"/>
          <p:cNvSpPr txBox="1"/>
          <p:nvPr>
            <p:ph type="title"/>
          </p:nvPr>
        </p:nvSpPr>
        <p:spPr>
          <a:xfrm>
            <a:off x="628650" y="273844"/>
            <a:ext cx="7886700" cy="504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Helvetica Neue"/>
              <a:buNone/>
              <a:defRPr b="0" i="0" sz="18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28" name="Google Shape;128;p21"/>
          <p:cNvSpPr txBox="1"/>
          <p:nvPr>
            <p:ph idx="1" type="body"/>
          </p:nvPr>
        </p:nvSpPr>
        <p:spPr>
          <a:xfrm>
            <a:off x="628650" y="889687"/>
            <a:ext cx="2413200" cy="37431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8575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28575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28575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28575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28575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129" name="Google Shape;129;p21"/>
          <p:cNvSpPr txBox="1"/>
          <p:nvPr>
            <p:ph idx="2" type="body"/>
          </p:nvPr>
        </p:nvSpPr>
        <p:spPr>
          <a:xfrm>
            <a:off x="3351713" y="889687"/>
            <a:ext cx="2413200" cy="37431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8575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28575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28575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28575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28575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pic>
        <p:nvPicPr>
          <p:cNvPr id="130" name="Google Shape;130;p21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217891" y="4692360"/>
            <a:ext cx="1297461" cy="304691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31" name="Google Shape;131;p21"/>
          <p:cNvCxnSpPr/>
          <p:nvPr/>
        </p:nvCxnSpPr>
        <p:spPr>
          <a:xfrm>
            <a:off x="-38430" y="5122718"/>
            <a:ext cx="9193500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32" name="Google Shape;132;p21"/>
          <p:cNvSpPr txBox="1"/>
          <p:nvPr>
            <p:ph idx="3" type="body"/>
          </p:nvPr>
        </p:nvSpPr>
        <p:spPr>
          <a:xfrm>
            <a:off x="6102146" y="860087"/>
            <a:ext cx="2413200" cy="37431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8575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28575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28575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28575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28575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 4">
  <p:cSld name="Title and Content 4"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22"/>
          <p:cNvSpPr txBox="1"/>
          <p:nvPr>
            <p:ph idx="12" type="sldNum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35" name="Google Shape;135;p22"/>
          <p:cNvSpPr txBox="1"/>
          <p:nvPr>
            <p:ph type="title"/>
          </p:nvPr>
        </p:nvSpPr>
        <p:spPr>
          <a:xfrm>
            <a:off x="628650" y="273844"/>
            <a:ext cx="7886700" cy="504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Helvetica Neue"/>
              <a:buNone/>
              <a:defRPr b="0" i="0" sz="18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36" name="Google Shape;136;p22"/>
          <p:cNvSpPr txBox="1"/>
          <p:nvPr>
            <p:ph idx="1" type="body"/>
          </p:nvPr>
        </p:nvSpPr>
        <p:spPr>
          <a:xfrm>
            <a:off x="628650" y="889686"/>
            <a:ext cx="2413200" cy="16821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8575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28575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28575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28575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28575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137" name="Google Shape;137;p22"/>
          <p:cNvSpPr txBox="1"/>
          <p:nvPr>
            <p:ph idx="2" type="body"/>
          </p:nvPr>
        </p:nvSpPr>
        <p:spPr>
          <a:xfrm>
            <a:off x="3351713" y="889686"/>
            <a:ext cx="2413200" cy="16821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8575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28575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28575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28575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28575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pic>
        <p:nvPicPr>
          <p:cNvPr id="138" name="Google Shape;138;p2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217891" y="4692360"/>
            <a:ext cx="1297461" cy="304691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39" name="Google Shape;139;p22"/>
          <p:cNvCxnSpPr/>
          <p:nvPr/>
        </p:nvCxnSpPr>
        <p:spPr>
          <a:xfrm>
            <a:off x="-38430" y="5122718"/>
            <a:ext cx="9193500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40" name="Google Shape;140;p22"/>
          <p:cNvSpPr txBox="1"/>
          <p:nvPr>
            <p:ph idx="3" type="body"/>
          </p:nvPr>
        </p:nvSpPr>
        <p:spPr>
          <a:xfrm>
            <a:off x="6102146" y="860086"/>
            <a:ext cx="2413200" cy="16821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8575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28575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28575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28575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28575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141" name="Google Shape;141;p22"/>
          <p:cNvSpPr txBox="1"/>
          <p:nvPr>
            <p:ph idx="4" type="body"/>
          </p:nvPr>
        </p:nvSpPr>
        <p:spPr>
          <a:xfrm>
            <a:off x="617589" y="2873966"/>
            <a:ext cx="2413200" cy="16821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8575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28575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28575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28575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28575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142" name="Google Shape;142;p22"/>
          <p:cNvSpPr txBox="1"/>
          <p:nvPr>
            <p:ph idx="5" type="body"/>
          </p:nvPr>
        </p:nvSpPr>
        <p:spPr>
          <a:xfrm>
            <a:off x="3340652" y="2873966"/>
            <a:ext cx="2413200" cy="16821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8575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28575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28575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28575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28575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143" name="Google Shape;143;p22"/>
          <p:cNvSpPr txBox="1"/>
          <p:nvPr>
            <p:ph idx="6" type="body"/>
          </p:nvPr>
        </p:nvSpPr>
        <p:spPr>
          <a:xfrm>
            <a:off x="6091085" y="2844366"/>
            <a:ext cx="2413200" cy="16821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8575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28575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28575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28575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28575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23"/>
          <p:cNvSpPr txBox="1"/>
          <p:nvPr>
            <p:ph type="title"/>
          </p:nvPr>
        </p:nvSpPr>
        <p:spPr>
          <a:xfrm>
            <a:off x="628650" y="273844"/>
            <a:ext cx="7886700" cy="523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Helvetica Neue"/>
              <a:buNone/>
              <a:defRPr b="0" i="0" sz="18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pic>
        <p:nvPicPr>
          <p:cNvPr id="146" name="Google Shape;146;p2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217891" y="4692360"/>
            <a:ext cx="1297461" cy="304691"/>
          </a:xfrm>
          <a:prstGeom prst="rect">
            <a:avLst/>
          </a:prstGeom>
          <a:noFill/>
          <a:ln>
            <a:noFill/>
          </a:ln>
        </p:spPr>
      </p:pic>
      <p:pic>
        <p:nvPicPr>
          <p:cNvPr id="147" name="Google Shape;147;p2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 rot="941602">
            <a:off x="-240147" y="2649753"/>
            <a:ext cx="2775658" cy="3186576"/>
          </a:xfrm>
          <a:prstGeom prst="rect">
            <a:avLst/>
          </a:prstGeom>
          <a:noFill/>
          <a:ln>
            <a:noFill/>
          </a:ln>
        </p:spPr>
      </p:pic>
      <p:sp>
        <p:nvSpPr>
          <p:cNvPr id="148" name="Google Shape;148;p23"/>
          <p:cNvSpPr txBox="1"/>
          <p:nvPr>
            <p:ph idx="12" type="sldNum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Title Only">
  <p:cSld name="1_Title Only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4200000" scaled="0"/>
        </a:gradFill>
      </p:bgPr>
    </p:bg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24"/>
          <p:cNvSpPr txBox="1"/>
          <p:nvPr>
            <p:ph type="title"/>
          </p:nvPr>
        </p:nvSpPr>
        <p:spPr>
          <a:xfrm>
            <a:off x="628650" y="273844"/>
            <a:ext cx="7886700" cy="523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Helvetica Neue"/>
              <a:buNone/>
              <a:defRPr b="0" i="0"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51" name="Google Shape;151;p24"/>
          <p:cNvSpPr txBox="1"/>
          <p:nvPr>
            <p:ph idx="12" type="sldNum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152" name="Google Shape;152;p2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 rot="941602">
            <a:off x="-255455" y="2652124"/>
            <a:ext cx="2795614" cy="3204202"/>
          </a:xfrm>
          <a:prstGeom prst="rect">
            <a:avLst/>
          </a:prstGeom>
          <a:noFill/>
          <a:ln>
            <a:noFill/>
          </a:ln>
        </p:spPr>
      </p:pic>
      <p:pic>
        <p:nvPicPr>
          <p:cNvPr id="153" name="Google Shape;153;p2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217889" y="4693880"/>
            <a:ext cx="1297461" cy="30469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25"/>
          <p:cNvSpPr txBox="1"/>
          <p:nvPr>
            <p:ph idx="12" type="sldNum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156" name="Google Shape;156;p2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217891" y="4692360"/>
            <a:ext cx="1297461" cy="304691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57" name="Google Shape;157;p25"/>
          <p:cNvCxnSpPr/>
          <p:nvPr/>
        </p:nvCxnSpPr>
        <p:spPr>
          <a:xfrm>
            <a:off x="-38430" y="5122718"/>
            <a:ext cx="9193500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>
  <p:cSld name="Title Slide"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26"/>
          <p:cNvSpPr txBox="1"/>
          <p:nvPr>
            <p:ph type="ctrTitle"/>
          </p:nvPr>
        </p:nvSpPr>
        <p:spPr>
          <a:xfrm>
            <a:off x="0" y="1030616"/>
            <a:ext cx="9144000" cy="17907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lv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500"/>
              <a:buFont typeface="Arvo"/>
              <a:buNone/>
              <a:defRPr b="0" i="0" sz="4500" u="none" cap="none" strike="noStrike">
                <a:solidFill>
                  <a:schemeClr val="lt1"/>
                </a:solidFill>
                <a:latin typeface="Arvo"/>
                <a:ea typeface="Arvo"/>
                <a:cs typeface="Arvo"/>
                <a:sym typeface="Arvo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- Green">
  <p:cSld name="Title Slide - Green">
    <p:bg>
      <p:bgPr>
        <a:gradFill>
          <a:gsLst>
            <a:gs pos="0">
              <a:srgbClr val="88BB4A"/>
            </a:gs>
            <a:gs pos="78000">
              <a:srgbClr val="4E662C"/>
            </a:gs>
            <a:gs pos="100000">
              <a:srgbClr val="4E662C"/>
            </a:gs>
          </a:gsLst>
          <a:lin ang="4200000" scaled="0"/>
        </a:gradFill>
      </p:bgPr>
    </p:bg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Google Shape;22;p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6457702" y="4460020"/>
            <a:ext cx="2057648" cy="483211"/>
          </a:xfrm>
          <a:prstGeom prst="rect">
            <a:avLst/>
          </a:prstGeom>
          <a:noFill/>
          <a:ln>
            <a:noFill/>
          </a:ln>
        </p:spPr>
      </p:pic>
      <p:sp>
        <p:nvSpPr>
          <p:cNvPr id="23" name="Google Shape;23;p4"/>
          <p:cNvSpPr txBox="1"/>
          <p:nvPr>
            <p:ph type="ctrTitle"/>
          </p:nvPr>
        </p:nvSpPr>
        <p:spPr>
          <a:xfrm>
            <a:off x="4713857" y="1781588"/>
            <a:ext cx="3801600" cy="8508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700"/>
              <a:buFont typeface="Helvetica Neue"/>
              <a:buNone/>
              <a:defRPr b="1" i="0" sz="27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24" name="Google Shape;24;p4"/>
          <p:cNvSpPr txBox="1"/>
          <p:nvPr>
            <p:ph idx="1" type="subTitle"/>
          </p:nvPr>
        </p:nvSpPr>
        <p:spPr>
          <a:xfrm>
            <a:off x="4713856" y="2701529"/>
            <a:ext cx="3801600" cy="4293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lvl="0" algn="ctr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1500"/>
              <a:buNone/>
              <a:defRPr sz="15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3pPr>
            <a:lvl4pPr lvl="3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/>
        </p:txBody>
      </p:sp>
      <p:pic>
        <p:nvPicPr>
          <p:cNvPr id="25" name="Google Shape;25;p4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-365924" y="-246872"/>
            <a:ext cx="4691940" cy="537768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- Orange">
  <p:cSld name="Title Slide - Orange">
    <p:bg>
      <p:bgPr>
        <a:gradFill>
          <a:gsLst>
            <a:gs pos="0">
              <a:srgbClr val="DA4E1F"/>
            </a:gs>
            <a:gs pos="78000">
              <a:srgbClr val="6E2A1D"/>
            </a:gs>
            <a:gs pos="100000">
              <a:srgbClr val="6E2A1D"/>
            </a:gs>
          </a:gsLst>
          <a:lin ang="4200000" scaled="0"/>
        </a:gradFill>
      </p:bgPr>
    </p:bg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Google Shape;27;p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6457702" y="4460020"/>
            <a:ext cx="2057648" cy="483211"/>
          </a:xfrm>
          <a:prstGeom prst="rect">
            <a:avLst/>
          </a:prstGeom>
          <a:noFill/>
          <a:ln>
            <a:noFill/>
          </a:ln>
        </p:spPr>
      </p:pic>
      <p:sp>
        <p:nvSpPr>
          <p:cNvPr id="28" name="Google Shape;28;p5"/>
          <p:cNvSpPr txBox="1"/>
          <p:nvPr>
            <p:ph type="ctrTitle"/>
          </p:nvPr>
        </p:nvSpPr>
        <p:spPr>
          <a:xfrm>
            <a:off x="4713857" y="1781588"/>
            <a:ext cx="3801600" cy="8508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700"/>
              <a:buFont typeface="Helvetica Neue"/>
              <a:buNone/>
              <a:defRPr b="1" i="0" sz="27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29" name="Google Shape;29;p5"/>
          <p:cNvSpPr txBox="1"/>
          <p:nvPr>
            <p:ph idx="1" type="subTitle"/>
          </p:nvPr>
        </p:nvSpPr>
        <p:spPr>
          <a:xfrm>
            <a:off x="4713856" y="2701529"/>
            <a:ext cx="3801600" cy="4293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lvl="0" algn="ctr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1500"/>
              <a:buNone/>
              <a:defRPr sz="15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3pPr>
            <a:lvl4pPr lvl="3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/>
        </p:txBody>
      </p:sp>
      <p:pic>
        <p:nvPicPr>
          <p:cNvPr id="30" name="Google Shape;30;p5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-376314" y="-246871"/>
            <a:ext cx="4691940" cy="537768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Breaker - Light">
  <p:cSld name="Slide Breaker - Light">
    <p:bg>
      <p:bgPr>
        <a:solidFill>
          <a:schemeClr val="lt1"/>
        </a:solidFill>
      </p:bgPr>
    </p:bg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6"/>
          <p:cNvSpPr txBox="1"/>
          <p:nvPr>
            <p:ph type="ctrTitle"/>
          </p:nvPr>
        </p:nvSpPr>
        <p:spPr>
          <a:xfrm>
            <a:off x="2671253" y="2041964"/>
            <a:ext cx="3801600" cy="3627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Helvetica Neue"/>
              <a:buNone/>
              <a:defRPr b="1" i="0" sz="18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pic>
        <p:nvPicPr>
          <p:cNvPr id="33" name="Google Shape;33;p6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467116" y="1069756"/>
            <a:ext cx="1995529" cy="2290958"/>
          </a:xfrm>
          <a:prstGeom prst="rect">
            <a:avLst/>
          </a:prstGeom>
          <a:noFill/>
          <a:ln>
            <a:noFill/>
          </a:ln>
        </p:spPr>
      </p:pic>
      <p:pic>
        <p:nvPicPr>
          <p:cNvPr id="34" name="Google Shape;34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217891" y="4692360"/>
            <a:ext cx="1297461" cy="304691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35" name="Google Shape;35;p6"/>
          <p:cNvCxnSpPr/>
          <p:nvPr/>
        </p:nvCxnSpPr>
        <p:spPr>
          <a:xfrm>
            <a:off x="-38430" y="5122718"/>
            <a:ext cx="9193500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36" name="Google Shape;36;p6"/>
          <p:cNvSpPr txBox="1"/>
          <p:nvPr>
            <p:ph idx="1" type="subTitle"/>
          </p:nvPr>
        </p:nvSpPr>
        <p:spPr>
          <a:xfrm>
            <a:off x="2671253" y="2524079"/>
            <a:ext cx="3801600" cy="4293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3pPr>
            <a:lvl4pPr lvl="3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_Slide Breaker - Blue">
  <p:cSld name="2_Slide Breaker - Blue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4200000" scaled="0"/>
        </a:gradFill>
      </p:bgPr>
    </p:bg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Google Shape;38;p7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217889" y="4693880"/>
            <a:ext cx="1297461" cy="304691"/>
          </a:xfrm>
          <a:prstGeom prst="rect">
            <a:avLst/>
          </a:prstGeom>
          <a:noFill/>
          <a:ln>
            <a:noFill/>
          </a:ln>
        </p:spPr>
      </p:pic>
      <p:sp>
        <p:nvSpPr>
          <p:cNvPr id="39" name="Google Shape;39;p7"/>
          <p:cNvSpPr txBox="1"/>
          <p:nvPr>
            <p:ph type="ctrTitle"/>
          </p:nvPr>
        </p:nvSpPr>
        <p:spPr>
          <a:xfrm>
            <a:off x="2671253" y="2041964"/>
            <a:ext cx="3801600" cy="3627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Helvetica Neue"/>
              <a:buNone/>
              <a:defRPr b="1" i="0"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pic>
        <p:nvPicPr>
          <p:cNvPr id="40" name="Google Shape;40;p7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>
            <a:off x="467117" y="1079777"/>
            <a:ext cx="1995529" cy="2287183"/>
          </a:xfrm>
          <a:prstGeom prst="rect">
            <a:avLst/>
          </a:prstGeom>
          <a:noFill/>
          <a:ln>
            <a:noFill/>
          </a:ln>
        </p:spPr>
      </p:pic>
      <p:sp>
        <p:nvSpPr>
          <p:cNvPr id="41" name="Google Shape;41;p7"/>
          <p:cNvSpPr txBox="1"/>
          <p:nvPr>
            <p:ph idx="1" type="subTitle"/>
          </p:nvPr>
        </p:nvSpPr>
        <p:spPr>
          <a:xfrm>
            <a:off x="2671253" y="2524079"/>
            <a:ext cx="3801600" cy="4293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1500"/>
              <a:buNone/>
              <a:defRPr sz="15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3pPr>
            <a:lvl4pPr lvl="3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Breaker - Orange">
  <p:cSld name="Slide Breaker - Orange">
    <p:bg>
      <p:bgPr>
        <a:gradFill>
          <a:gsLst>
            <a:gs pos="0">
              <a:srgbClr val="DA4E1F"/>
            </a:gs>
            <a:gs pos="78000">
              <a:srgbClr val="6E2A1D"/>
            </a:gs>
            <a:gs pos="100000">
              <a:srgbClr val="6E2A1D"/>
            </a:gs>
          </a:gsLst>
          <a:lin ang="4200000" scaled="0"/>
        </a:gradFill>
      </p:bgPr>
    </p:bg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Google Shape;43;p8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217889" y="4693880"/>
            <a:ext cx="1297461" cy="304691"/>
          </a:xfrm>
          <a:prstGeom prst="rect">
            <a:avLst/>
          </a:prstGeom>
          <a:noFill/>
          <a:ln>
            <a:noFill/>
          </a:ln>
        </p:spPr>
      </p:pic>
      <p:sp>
        <p:nvSpPr>
          <p:cNvPr id="44" name="Google Shape;44;p8"/>
          <p:cNvSpPr txBox="1"/>
          <p:nvPr>
            <p:ph type="ctrTitle"/>
          </p:nvPr>
        </p:nvSpPr>
        <p:spPr>
          <a:xfrm>
            <a:off x="2671253" y="2041964"/>
            <a:ext cx="3801600" cy="3627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Helvetica Neue"/>
              <a:buNone/>
              <a:defRPr b="1" i="0"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pic>
        <p:nvPicPr>
          <p:cNvPr id="45" name="Google Shape;45;p8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>
            <a:off x="467117" y="1079777"/>
            <a:ext cx="1995529" cy="2287183"/>
          </a:xfrm>
          <a:prstGeom prst="rect">
            <a:avLst/>
          </a:prstGeom>
          <a:noFill/>
          <a:ln>
            <a:noFill/>
          </a:ln>
        </p:spPr>
      </p:pic>
      <p:sp>
        <p:nvSpPr>
          <p:cNvPr id="46" name="Google Shape;46;p8"/>
          <p:cNvSpPr txBox="1"/>
          <p:nvPr>
            <p:ph idx="1" type="subTitle"/>
          </p:nvPr>
        </p:nvSpPr>
        <p:spPr>
          <a:xfrm>
            <a:off x="2671253" y="2524079"/>
            <a:ext cx="3801600" cy="4293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1500"/>
              <a:buNone/>
              <a:defRPr sz="15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3pPr>
            <a:lvl4pPr lvl="3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Breaker - Green">
  <p:cSld name="Slide Breaker - Green">
    <p:bg>
      <p:bgPr>
        <a:gradFill>
          <a:gsLst>
            <a:gs pos="0">
              <a:srgbClr val="88BB4A"/>
            </a:gs>
            <a:gs pos="78000">
              <a:srgbClr val="4E662C"/>
            </a:gs>
            <a:gs pos="100000">
              <a:srgbClr val="4E662C"/>
            </a:gs>
          </a:gsLst>
          <a:lin ang="4200000" scaled="0"/>
        </a:gradFill>
      </p:bgPr>
    </p:bg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" name="Google Shape;48;p9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217889" y="4693880"/>
            <a:ext cx="1297461" cy="304691"/>
          </a:xfrm>
          <a:prstGeom prst="rect">
            <a:avLst/>
          </a:prstGeom>
          <a:noFill/>
          <a:ln>
            <a:noFill/>
          </a:ln>
        </p:spPr>
      </p:pic>
      <p:sp>
        <p:nvSpPr>
          <p:cNvPr id="49" name="Google Shape;49;p9"/>
          <p:cNvSpPr txBox="1"/>
          <p:nvPr>
            <p:ph type="ctrTitle"/>
          </p:nvPr>
        </p:nvSpPr>
        <p:spPr>
          <a:xfrm>
            <a:off x="2671253" y="2041964"/>
            <a:ext cx="3801600" cy="3627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Helvetica Neue"/>
              <a:buNone/>
              <a:defRPr b="1" i="0"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pic>
        <p:nvPicPr>
          <p:cNvPr id="50" name="Google Shape;50;p9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>
            <a:off x="467117" y="1079777"/>
            <a:ext cx="1995529" cy="2287183"/>
          </a:xfrm>
          <a:prstGeom prst="rect">
            <a:avLst/>
          </a:prstGeom>
          <a:noFill/>
          <a:ln>
            <a:noFill/>
          </a:ln>
        </p:spPr>
      </p:pic>
      <p:sp>
        <p:nvSpPr>
          <p:cNvPr id="51" name="Google Shape;51;p9"/>
          <p:cNvSpPr txBox="1"/>
          <p:nvPr>
            <p:ph idx="1" type="subTitle"/>
          </p:nvPr>
        </p:nvSpPr>
        <p:spPr>
          <a:xfrm>
            <a:off x="2671253" y="2524079"/>
            <a:ext cx="3801600" cy="4293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1500"/>
              <a:buNone/>
              <a:defRPr sz="15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3pPr>
            <a:lvl4pPr lvl="3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_Slide Breaker - Blue">
  <p:cSld name="3_Slide Breaker - Blue">
    <p:bg>
      <p:bgPr>
        <a:solidFill>
          <a:schemeClr val="lt1"/>
        </a:solidFill>
      </p:bgPr>
    </p:bg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0"/>
          <p:cNvSpPr/>
          <p:nvPr/>
        </p:nvSpPr>
        <p:spPr>
          <a:xfrm>
            <a:off x="0" y="0"/>
            <a:ext cx="4042200" cy="51435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" name="Google Shape;54;p10"/>
          <p:cNvSpPr txBox="1"/>
          <p:nvPr>
            <p:ph type="ctrTitle"/>
          </p:nvPr>
        </p:nvSpPr>
        <p:spPr>
          <a:xfrm>
            <a:off x="4572000" y="2390345"/>
            <a:ext cx="3801600" cy="3627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Helvetica Neue"/>
              <a:buNone/>
              <a:defRPr b="1" i="0" sz="18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pic>
        <p:nvPicPr>
          <p:cNvPr id="55" name="Google Shape;55;p10"/>
          <p:cNvPicPr preferRelativeResize="0"/>
          <p:nvPr/>
        </p:nvPicPr>
        <p:blipFill rotWithShape="1">
          <a:blip r:embed="rId2">
            <a:alphaModFix amt="20000"/>
          </a:blip>
          <a:srcRect b="0" l="0" r="0" t="0"/>
          <a:stretch/>
        </p:blipFill>
        <p:spPr>
          <a:xfrm rot="941602">
            <a:off x="86299" y="3155822"/>
            <a:ext cx="1683828" cy="1929925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0"/>
          <p:cNvSpPr txBox="1"/>
          <p:nvPr/>
        </p:nvSpPr>
        <p:spPr>
          <a:xfrm>
            <a:off x="1241210" y="1637072"/>
            <a:ext cx="1559700" cy="284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14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 sz="1100"/>
          </a:p>
        </p:txBody>
      </p:sp>
      <p:cxnSp>
        <p:nvCxnSpPr>
          <p:cNvPr id="57" name="Google Shape;57;p10"/>
          <p:cNvCxnSpPr/>
          <p:nvPr/>
        </p:nvCxnSpPr>
        <p:spPr>
          <a:xfrm>
            <a:off x="-38430" y="5122718"/>
            <a:ext cx="9193500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pic>
        <p:nvPicPr>
          <p:cNvPr id="58" name="Google Shape;58;p1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217891" y="4692360"/>
            <a:ext cx="1297461" cy="304691"/>
          </a:xfrm>
          <a:prstGeom prst="rect">
            <a:avLst/>
          </a:prstGeom>
          <a:noFill/>
          <a:ln>
            <a:noFill/>
          </a:ln>
        </p:spPr>
      </p:pic>
      <p:sp>
        <p:nvSpPr>
          <p:cNvPr id="59" name="Google Shape;59;p10"/>
          <p:cNvSpPr txBox="1"/>
          <p:nvPr>
            <p:ph idx="1" type="subTitle"/>
          </p:nvPr>
        </p:nvSpPr>
        <p:spPr>
          <a:xfrm>
            <a:off x="4572000" y="2871087"/>
            <a:ext cx="3801600" cy="4293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3pPr>
            <a:lvl4pPr lvl="3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20" Type="http://schemas.openxmlformats.org/officeDocument/2006/relationships/slideLayout" Target="../slideLayouts/slideLayout20.xml"/><Relationship Id="rId22" Type="http://schemas.openxmlformats.org/officeDocument/2006/relationships/slideLayout" Target="../slideLayouts/slideLayout22.xml"/><Relationship Id="rId21" Type="http://schemas.openxmlformats.org/officeDocument/2006/relationships/slideLayout" Target="../slideLayouts/slideLayout21.xml"/><Relationship Id="rId24" Type="http://schemas.openxmlformats.org/officeDocument/2006/relationships/slideLayout" Target="../slideLayouts/slideLayout24.xml"/><Relationship Id="rId23" Type="http://schemas.openxmlformats.org/officeDocument/2006/relationships/slideLayout" Target="../slideLayouts/slideLayout23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26" Type="http://schemas.openxmlformats.org/officeDocument/2006/relationships/theme" Target="../theme/theme2.xml"/><Relationship Id="rId25" Type="http://schemas.openxmlformats.org/officeDocument/2006/relationships/slideLayout" Target="../slideLayouts/slideLayout25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19" Type="http://schemas.openxmlformats.org/officeDocument/2006/relationships/slideLayout" Target="../slideLayouts/slideLayout19.xml"/><Relationship Id="rId18" Type="http://schemas.openxmlformats.org/officeDocument/2006/relationships/slideLayout" Target="../slideLayouts/slideLayout1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 b="0" i="0" sz="3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628650" y="1369219"/>
            <a:ext cx="7886700" cy="3263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61950" lvl="0" marL="457200" marR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b="0" i="0" sz="2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42900" lvl="1" marL="914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23850" lvl="2" marL="1371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17500" lvl="3" marL="1828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17500" lvl="4" marL="22860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17500" lvl="5" marL="27432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17500" lvl="6" marL="3200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17500" lvl="7" marL="3657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17500" lvl="8" marL="4114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0" type="dt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"/>
          <p:cNvSpPr txBox="1"/>
          <p:nvPr>
            <p:ph idx="11" type="ftr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"/>
          <p:cNvSpPr txBox="1"/>
          <p:nvPr>
            <p:ph idx="12" type="sldNum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  <p:sldLayoutId id="2147483664" r:id="rId17"/>
    <p:sldLayoutId id="2147483665" r:id="rId18"/>
    <p:sldLayoutId id="2147483666" r:id="rId19"/>
    <p:sldLayoutId id="2147483667" r:id="rId20"/>
    <p:sldLayoutId id="2147483668" r:id="rId21"/>
    <p:sldLayoutId id="2147483669" r:id="rId22"/>
    <p:sldLayoutId id="2147483670" r:id="rId23"/>
    <p:sldLayoutId id="2147483671" r:id="rId24"/>
    <p:sldLayoutId id="2147483672" r:id="rId25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7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6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27"/>
          <p:cNvSpPr txBox="1"/>
          <p:nvPr>
            <p:ph type="ctrTitle"/>
          </p:nvPr>
        </p:nvSpPr>
        <p:spPr>
          <a:xfrm>
            <a:off x="1143000" y="1930500"/>
            <a:ext cx="6858000" cy="12825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 fontScale="90000"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vo"/>
              <a:buNone/>
            </a:pPr>
            <a:r>
              <a:rPr b="0" lang="en" sz="4500">
                <a:latin typeface="Arvo"/>
                <a:ea typeface="Arvo"/>
                <a:cs typeface="Arvo"/>
                <a:sym typeface="Arvo"/>
              </a:rPr>
              <a:t>Learning About and From One Another </a:t>
            </a:r>
            <a:endParaRPr b="0" sz="4500">
              <a:latin typeface="Arvo"/>
              <a:ea typeface="Arvo"/>
              <a:cs typeface="Arvo"/>
              <a:sym typeface="Arvo"/>
            </a:endParaRPr>
          </a:p>
        </p:txBody>
      </p:sp>
      <p:sp>
        <p:nvSpPr>
          <p:cNvPr id="165" name="Google Shape;165;p27"/>
          <p:cNvSpPr txBox="1"/>
          <p:nvPr>
            <p:ph idx="1" type="subTitle"/>
          </p:nvPr>
        </p:nvSpPr>
        <p:spPr>
          <a:xfrm>
            <a:off x="1087675" y="3213002"/>
            <a:ext cx="6858000" cy="4509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1500"/>
              <a:buFont typeface="Arial"/>
              <a:buNone/>
            </a:pPr>
            <a:r>
              <a:rPr b="1" lang="en">
                <a:solidFill>
                  <a:srgbClr val="7F7F7F"/>
                </a:solidFill>
                <a:latin typeface="Montserrat"/>
                <a:ea typeface="Montserrat"/>
                <a:cs typeface="Montserrat"/>
                <a:sym typeface="Montserrat"/>
              </a:rPr>
              <a:t>Appreciating Diversity &amp; Commonalities</a:t>
            </a:r>
            <a:endParaRPr b="1">
              <a:solidFill>
                <a:srgbClr val="7F7F7F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28"/>
          <p:cNvSpPr txBox="1"/>
          <p:nvPr>
            <p:ph type="ctrTitle"/>
          </p:nvPr>
        </p:nvSpPr>
        <p:spPr>
          <a:xfrm>
            <a:off x="4713857" y="2146338"/>
            <a:ext cx="3801600" cy="8508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vo"/>
              <a:buNone/>
            </a:pPr>
            <a:r>
              <a:rPr lang="en" sz="4500">
                <a:latin typeface="Arvo"/>
                <a:ea typeface="Arvo"/>
                <a:cs typeface="Arvo"/>
                <a:sym typeface="Arvo"/>
              </a:rPr>
              <a:t>Checking In</a:t>
            </a:r>
            <a:endParaRPr sz="4500">
              <a:latin typeface="Arvo"/>
              <a:ea typeface="Arvo"/>
              <a:cs typeface="Arvo"/>
              <a:sym typeface="Arvo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4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29"/>
          <p:cNvSpPr txBox="1"/>
          <p:nvPr>
            <p:ph type="title"/>
          </p:nvPr>
        </p:nvSpPr>
        <p:spPr>
          <a:xfrm>
            <a:off x="628650" y="-208310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50"/>
              <a:buFont typeface="Arvo"/>
              <a:buNone/>
            </a:pPr>
            <a:r>
              <a:rPr lang="en" sz="3850">
                <a:solidFill>
                  <a:srgbClr val="DA4E1F"/>
                </a:solidFill>
                <a:latin typeface="Arvo"/>
                <a:ea typeface="Arvo"/>
                <a:cs typeface="Arvo"/>
                <a:sym typeface="Arvo"/>
              </a:rPr>
              <a:t>What Do We Have in Common?  </a:t>
            </a:r>
            <a:endParaRPr sz="3850">
              <a:solidFill>
                <a:srgbClr val="DA4E1F"/>
              </a:solidFill>
              <a:latin typeface="Arvo"/>
              <a:ea typeface="Arvo"/>
              <a:cs typeface="Arvo"/>
              <a:sym typeface="Arvo"/>
            </a:endParaRPr>
          </a:p>
        </p:txBody>
      </p:sp>
      <p:sp>
        <p:nvSpPr>
          <p:cNvPr id="176" name="Google Shape;176;p29"/>
          <p:cNvSpPr txBox="1"/>
          <p:nvPr>
            <p:ph idx="1" type="body"/>
          </p:nvPr>
        </p:nvSpPr>
        <p:spPr>
          <a:xfrm>
            <a:off x="310275" y="887100"/>
            <a:ext cx="6285000" cy="4256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 fontScale="92500" lnSpcReduction="10000"/>
          </a:bodyPr>
          <a:lstStyle/>
          <a:p>
            <a:pPr indent="-32258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ct val="100000"/>
              <a:buChar char="•"/>
            </a:pPr>
            <a:r>
              <a:rPr lang="en" sz="1600"/>
              <a:t>Discuss with a partner: What does diversity mean?</a:t>
            </a:r>
            <a:endParaRPr sz="1600"/>
          </a:p>
          <a:p>
            <a:pPr indent="-32258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ct val="100000"/>
              <a:buChar char="•"/>
            </a:pPr>
            <a:r>
              <a:rPr lang="en" sz="1600"/>
              <a:t>What are some other things many people have in common, that are important to their identity? </a:t>
            </a:r>
            <a:endParaRPr sz="1600"/>
          </a:p>
          <a:p>
            <a:pPr indent="-32258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ct val="100000"/>
              <a:buChar char="•"/>
            </a:pPr>
            <a:r>
              <a:rPr lang="en" sz="1600"/>
              <a:t>Group activity: on your paper…</a:t>
            </a:r>
            <a:endParaRPr sz="1600"/>
          </a:p>
          <a:p>
            <a:pPr indent="-322580" lvl="1" marL="9144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ct val="100000"/>
              <a:buChar char="•"/>
            </a:pPr>
            <a:r>
              <a:rPr lang="en" sz="1600"/>
              <a:t>Write </a:t>
            </a:r>
            <a:r>
              <a:rPr b="1" lang="en" sz="1600">
                <a:solidFill>
                  <a:srgbClr val="DA4E1F"/>
                </a:solidFill>
              </a:rPr>
              <a:t>“Things We Have in Common”</a:t>
            </a:r>
            <a:r>
              <a:rPr lang="en" sz="1600"/>
              <a:t> as the title</a:t>
            </a:r>
            <a:endParaRPr sz="1600"/>
          </a:p>
          <a:p>
            <a:pPr indent="-322580" lvl="1" marL="9144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ct val="100000"/>
              <a:buChar char="•"/>
            </a:pPr>
            <a:r>
              <a:rPr b="1" lang="en" sz="1600">
                <a:solidFill>
                  <a:srgbClr val="88BB4A"/>
                </a:solidFill>
              </a:rPr>
              <a:t>“With Many People”</a:t>
            </a:r>
            <a:r>
              <a:rPr lang="en" sz="1600"/>
              <a:t> at top of left hand column &amp; </a:t>
            </a:r>
            <a:r>
              <a:rPr b="1" lang="en" sz="1600">
                <a:solidFill>
                  <a:srgbClr val="1A5F8C"/>
                </a:solidFill>
              </a:rPr>
              <a:t>“With Fewer People”</a:t>
            </a:r>
            <a:r>
              <a:rPr lang="en" sz="1600"/>
              <a:t> on right column</a:t>
            </a:r>
            <a:endParaRPr sz="1600"/>
          </a:p>
          <a:p>
            <a:pPr indent="-322580" lvl="1" marL="9144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ct val="100000"/>
              <a:buChar char="•"/>
            </a:pPr>
            <a:r>
              <a:rPr lang="en" sz="1600"/>
              <a:t>Record </a:t>
            </a:r>
            <a:r>
              <a:rPr b="1" lang="en" sz="1600">
                <a:solidFill>
                  <a:srgbClr val="88BB4A"/>
                </a:solidFill>
              </a:rPr>
              <a:t>things your group has in common</a:t>
            </a:r>
            <a:r>
              <a:rPr lang="en" sz="1600"/>
              <a:t> in left column &amp; place </a:t>
            </a:r>
            <a:r>
              <a:rPr b="1" lang="en" sz="1600"/>
              <a:t>individual </a:t>
            </a:r>
            <a:r>
              <a:rPr lang="en" sz="1600"/>
              <a:t>sticky notes with </a:t>
            </a:r>
            <a:r>
              <a:rPr b="1" lang="en" sz="1600">
                <a:solidFill>
                  <a:srgbClr val="1A5F8C"/>
                </a:solidFill>
              </a:rPr>
              <a:t>uncommon things about you</a:t>
            </a:r>
            <a:r>
              <a:rPr lang="en" sz="1600"/>
              <a:t> in the right column</a:t>
            </a:r>
            <a:endParaRPr sz="1600"/>
          </a:p>
        </p:txBody>
      </p:sp>
      <p:pic>
        <p:nvPicPr>
          <p:cNvPr id="177" name="Google Shape;177;p29"/>
          <p:cNvPicPr preferRelativeResize="0"/>
          <p:nvPr/>
        </p:nvPicPr>
        <p:blipFill rotWithShape="1">
          <a:blip r:embed="rId3">
            <a:alphaModFix/>
          </a:blip>
          <a:srcRect b="0" l="16474" r="8127" t="0"/>
          <a:stretch/>
        </p:blipFill>
        <p:spPr>
          <a:xfrm>
            <a:off x="6312100" y="1516913"/>
            <a:ext cx="2477350" cy="25157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30"/>
          <p:cNvSpPr txBox="1"/>
          <p:nvPr>
            <p:ph type="title"/>
          </p:nvPr>
        </p:nvSpPr>
        <p:spPr>
          <a:xfrm>
            <a:off x="191250" y="-154825"/>
            <a:ext cx="87615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50"/>
              <a:buFont typeface="Arvo"/>
              <a:buNone/>
            </a:pPr>
            <a:r>
              <a:rPr lang="en" sz="3250">
                <a:solidFill>
                  <a:srgbClr val="1A5F8C"/>
                </a:solidFill>
                <a:latin typeface="Arvo"/>
                <a:ea typeface="Arvo"/>
                <a:cs typeface="Arvo"/>
                <a:sym typeface="Arvo"/>
              </a:rPr>
              <a:t>Mindful Dialogue on Diversity and Respect</a:t>
            </a:r>
            <a:endParaRPr sz="3250">
              <a:solidFill>
                <a:srgbClr val="1A5F8C"/>
              </a:solidFill>
              <a:latin typeface="Arvo"/>
              <a:ea typeface="Arvo"/>
              <a:cs typeface="Arvo"/>
              <a:sym typeface="Arvo"/>
            </a:endParaRPr>
          </a:p>
        </p:txBody>
      </p:sp>
      <p:sp>
        <p:nvSpPr>
          <p:cNvPr id="183" name="Google Shape;183;p30"/>
          <p:cNvSpPr txBox="1"/>
          <p:nvPr>
            <p:ph idx="1" type="body"/>
          </p:nvPr>
        </p:nvSpPr>
        <p:spPr>
          <a:xfrm>
            <a:off x="3990750" y="897150"/>
            <a:ext cx="4962000" cy="33492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-317500" lvl="0" marL="457200" marR="0" rtl="0" algn="l">
              <a:lnSpc>
                <a:spcPct val="180000"/>
              </a:lnSpc>
              <a:spcBef>
                <a:spcPts val="0"/>
              </a:spcBef>
              <a:spcAft>
                <a:spcPts val="0"/>
              </a:spcAft>
              <a:buSzPts val="1400"/>
              <a:buChar char="•"/>
            </a:pPr>
            <a:r>
              <a:rPr lang="en" sz="1400"/>
              <a:t>Think about a time when you realized you were different from others or unique in some way. How did you feel when you realized that? </a:t>
            </a:r>
            <a:endParaRPr sz="1400"/>
          </a:p>
          <a:p>
            <a:pPr indent="0" lvl="0" marL="457200" marR="0" rtl="0" algn="l">
              <a:lnSpc>
                <a:spcPct val="1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/>
          </a:p>
          <a:p>
            <a:pPr indent="-317500" lvl="0" marL="457200" marR="0" rtl="0" algn="l">
              <a:lnSpc>
                <a:spcPct val="180000"/>
              </a:lnSpc>
              <a:spcBef>
                <a:spcPts val="0"/>
              </a:spcBef>
              <a:spcAft>
                <a:spcPts val="0"/>
              </a:spcAft>
              <a:buSzPts val="1400"/>
              <a:buChar char="•"/>
            </a:pPr>
            <a:r>
              <a:rPr lang="en" sz="1400"/>
              <a:t>What would it mean for other people to be respectful of diversity when interacting with you? </a:t>
            </a:r>
            <a:endParaRPr sz="1400"/>
          </a:p>
          <a:p>
            <a:pPr indent="0" lvl="0" marL="457200" marR="0" rtl="0" algn="l">
              <a:lnSpc>
                <a:spcPct val="1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/>
          </a:p>
          <a:p>
            <a:pPr indent="-317500" lvl="0" marL="457200" marR="0" rtl="0" algn="l">
              <a:lnSpc>
                <a:spcPct val="180000"/>
              </a:lnSpc>
              <a:spcBef>
                <a:spcPts val="0"/>
              </a:spcBef>
              <a:spcAft>
                <a:spcPts val="0"/>
              </a:spcAft>
              <a:buSzPts val="1400"/>
              <a:buChar char="•"/>
            </a:pPr>
            <a:r>
              <a:rPr lang="en" sz="1400"/>
              <a:t>What are some things you could do to show respect for other people’s differences and uniqueness? </a:t>
            </a:r>
            <a:endParaRPr sz="962"/>
          </a:p>
        </p:txBody>
      </p:sp>
      <p:pic>
        <p:nvPicPr>
          <p:cNvPr id="184" name="Google Shape;184;p3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91250" y="1596588"/>
            <a:ext cx="3698376" cy="195031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8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31"/>
          <p:cNvSpPr txBox="1"/>
          <p:nvPr>
            <p:ph type="title"/>
          </p:nvPr>
        </p:nvSpPr>
        <p:spPr>
          <a:xfrm>
            <a:off x="628650" y="-194510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Arvo"/>
              <a:buNone/>
            </a:pPr>
            <a:r>
              <a:rPr lang="en">
                <a:solidFill>
                  <a:schemeClr val="lt1"/>
                </a:solidFill>
              </a:rPr>
              <a:t>Debrief</a:t>
            </a:r>
            <a:endParaRPr>
              <a:solidFill>
                <a:schemeClr val="lt1"/>
              </a:solidFill>
            </a:endParaRPr>
          </a:p>
        </p:txBody>
      </p:sp>
      <p:sp>
        <p:nvSpPr>
          <p:cNvPr id="190" name="Google Shape;190;p31"/>
          <p:cNvSpPr txBox="1"/>
          <p:nvPr>
            <p:ph idx="1" type="body"/>
          </p:nvPr>
        </p:nvSpPr>
        <p:spPr>
          <a:xfrm>
            <a:off x="628650" y="1184100"/>
            <a:ext cx="8231700" cy="27753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-349250" lvl="0" marL="457200" marR="0" rtl="0" algn="l">
              <a:lnSpc>
                <a:spcPct val="180000"/>
              </a:lnSpc>
              <a:spcBef>
                <a:spcPts val="0"/>
              </a:spcBef>
              <a:spcAft>
                <a:spcPts val="0"/>
              </a:spcAft>
              <a:buSzPts val="1900"/>
              <a:buChar char="•"/>
            </a:pPr>
            <a:r>
              <a:rPr lang="en" sz="1900"/>
              <a:t>How might appreciating diversity help us in our classroom? </a:t>
            </a:r>
            <a:endParaRPr sz="1900"/>
          </a:p>
          <a:p>
            <a:pPr indent="-349250" lvl="0" marL="457200" marR="0" rtl="0" algn="l">
              <a:lnSpc>
                <a:spcPct val="180000"/>
              </a:lnSpc>
              <a:spcBef>
                <a:spcPts val="0"/>
              </a:spcBef>
              <a:spcAft>
                <a:spcPts val="0"/>
              </a:spcAft>
              <a:buSzPts val="1900"/>
              <a:buChar char="•"/>
            </a:pPr>
            <a:r>
              <a:rPr lang="en" sz="1900"/>
              <a:t>How might recognizing that despite our differences, we all want to be happy and treated with kindness, help us in our classroom, and in the world? </a:t>
            </a:r>
            <a:endParaRPr sz="1900"/>
          </a:p>
          <a:p>
            <a:pPr indent="-317500" lvl="0" marL="457200" marR="0" rtl="0" algn="l">
              <a:lnSpc>
                <a:spcPct val="180000"/>
              </a:lnSpc>
              <a:spcBef>
                <a:spcPts val="0"/>
              </a:spcBef>
              <a:spcAft>
                <a:spcPts val="0"/>
              </a:spcAft>
              <a:buSzPts val="1400"/>
              <a:buChar char="•"/>
            </a:pPr>
            <a:r>
              <a:rPr lang="en" sz="1900"/>
              <a:t>In what ways does listening and sharing about our experiences with diversity help us build appreciation and respect for one another?</a:t>
            </a:r>
            <a:r>
              <a:rPr lang="en" sz="3200"/>
              <a:t> </a:t>
            </a:r>
            <a:endParaRPr sz="3200"/>
          </a:p>
        </p:txBody>
      </p:sp>
      <p:sp>
        <p:nvSpPr>
          <p:cNvPr id="191" name="Google Shape;191;p31"/>
          <p:cNvSpPr txBox="1"/>
          <p:nvPr>
            <p:ph type="title"/>
          </p:nvPr>
        </p:nvSpPr>
        <p:spPr>
          <a:xfrm>
            <a:off x="628650" y="-10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vo"/>
              <a:buNone/>
            </a:pPr>
            <a:r>
              <a:rPr lang="en" sz="4500">
                <a:solidFill>
                  <a:srgbClr val="88BB4A"/>
                </a:solidFill>
                <a:latin typeface="Arvo"/>
                <a:ea typeface="Arvo"/>
                <a:cs typeface="Arvo"/>
                <a:sym typeface="Arvo"/>
              </a:rPr>
              <a:t>Debrief</a:t>
            </a:r>
            <a:endParaRPr sz="4500">
              <a:solidFill>
                <a:srgbClr val="88BB4A"/>
              </a:solidFill>
              <a:latin typeface="Arvo"/>
              <a:ea typeface="Arvo"/>
              <a:cs typeface="Arvo"/>
              <a:sym typeface="Arvo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