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9e73fc32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b9e73fc32f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9e73fc32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9e73fc32f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9e73fc32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b9e73fc32f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b9e73fc32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b9e73fc32f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b9e73fc32f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b9e73fc32f_0_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b9e73fc32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b9e73fc32f_0_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b9e73fc32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b9e73fc32f_0_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Learning About and From One Another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Mindful Dialogues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Mindful Listening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0" y="1164250"/>
            <a:ext cx="7217100" cy="4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Let’s start off by giving some examples of the following times:</a:t>
            </a:r>
            <a:endParaRPr sz="21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“Not Being Listened To Feels Like...” </a:t>
            </a:r>
            <a:endParaRPr sz="21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“Being Truly Listened To Feels Like...”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What do you see different between the two?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What would it be like for us to listen to someone else with full attention?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What would it be like if the whole class were good at doing mindful listening?</a:t>
            </a:r>
            <a:endParaRPr sz="21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8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200" y="1665775"/>
            <a:ext cx="2274321" cy="1516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2787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Mindful Dialogues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Everyone form pairs and sit down side-by-side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Let’s reflect by speaking and listening mindfully with each other.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We will ring the chime to begin and change every 90 seconds. 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800" y="2258265"/>
            <a:ext cx="40386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5162750" y="1676400"/>
            <a:ext cx="28827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5F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Questions</a:t>
            </a:r>
            <a:endParaRPr b="1">
              <a:solidFill>
                <a:srgbClr val="1A5F8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2787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Mindful Dialogues cont.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94500" y="1566950"/>
            <a:ext cx="83550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did you notice as you were the listener? What did you notice as you were the speaker?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during the day do you feel you are listening to someone mindfully?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do you feel someone else is listening to you mindfully?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sensations on the inside did anyone notice when they were listening or being listened to?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or why might being listened to make our bodies feel safer and more in the resilient zone?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28650" y="1184100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What did you learn today that you’d like to remember? </a:t>
            </a:r>
            <a:endParaRPr sz="21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100"/>
              <a:t>When could you practice mindful listening between now and our next time together? Who would you practice with?”</a:t>
            </a:r>
            <a:r>
              <a:rPr lang="en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628650" y="4162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(Optional) Mindful Dialogue Questions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88" y="1748485"/>
            <a:ext cx="2824725" cy="16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513" y="1748463"/>
            <a:ext cx="2700971" cy="16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3463" y="1757097"/>
            <a:ext cx="2888932" cy="162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