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3" r:id="rId4"/>
  </p:sldMasterIdLst>
  <p:notesMasterIdLst>
    <p:notesMasterId r:id="rId5"/>
  </p:notesMasterIdLst>
  <p:sldIdLst>
    <p:sldId id="256" r:id="rId6"/>
    <p:sldId id="257" r:id="rId7"/>
    <p:sldId id="258" r:id="rId8"/>
    <p:sldId id="259" r:id="rId9"/>
    <p:sldId id="260" r:id="rId10"/>
    <p:sldId id="261" r:id="rId11"/>
    <p:sldId id="262" r:id="rId12"/>
  </p:sldIdLst>
  <p:sldSz cy="5143500" cx="9144000"/>
  <p:notesSz cx="6858000" cy="9144000"/>
  <p:embeddedFontLst>
    <p:embeddedFont>
      <p:font typeface="Montserrat"/>
      <p:regular r:id="rId13"/>
      <p:bold r:id="rId14"/>
      <p:italic r:id="rId15"/>
      <p:boldItalic r:id="rId16"/>
    </p:embeddedFont>
    <p:embeddedFont>
      <p:font typeface="Arvo"/>
      <p:regular r:id="rId17"/>
      <p:bold r:id="rId18"/>
      <p:italic r:id="rId19"/>
      <p:boldItalic r:id="rId20"/>
    </p:embeddedFont>
    <p:embeddedFont>
      <p:font typeface="Libre Baskerville"/>
      <p:regular r:id="rId21"/>
      <p:bold r:id="rId22"/>
      <p:italic r:id="rId23"/>
    </p:embeddedFont>
    <p:embeddedFont>
      <p:font typeface="Helvetica Neue"/>
      <p:regular r:id="rId24"/>
      <p:bold r:id="rId25"/>
      <p:italic r:id="rId26"/>
      <p:boldItalic r:id="rId2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Arvo-boldItalic.fntdata"/><Relationship Id="rId22" Type="http://schemas.openxmlformats.org/officeDocument/2006/relationships/font" Target="fonts/LibreBaskerville-bold.fntdata"/><Relationship Id="rId21" Type="http://schemas.openxmlformats.org/officeDocument/2006/relationships/font" Target="fonts/LibreBaskerville-regular.fntdata"/><Relationship Id="rId24" Type="http://schemas.openxmlformats.org/officeDocument/2006/relationships/font" Target="fonts/HelveticaNeue-regular.fntdata"/><Relationship Id="rId23" Type="http://schemas.openxmlformats.org/officeDocument/2006/relationships/font" Target="fonts/LibreBaskerville-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HelveticaNeue-italic.fntdata"/><Relationship Id="rId25" Type="http://schemas.openxmlformats.org/officeDocument/2006/relationships/font" Target="fonts/HelveticaNeue-bold.fntdata"/><Relationship Id="rId27" Type="http://schemas.openxmlformats.org/officeDocument/2006/relationships/font" Target="fonts/HelveticaNeue-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font" Target="fonts/Montserrat-regular.fntdata"/><Relationship Id="rId12" Type="http://schemas.openxmlformats.org/officeDocument/2006/relationships/slide" Target="slides/slide7.xml"/><Relationship Id="rId15" Type="http://schemas.openxmlformats.org/officeDocument/2006/relationships/font" Target="fonts/Montserrat-italic.fntdata"/><Relationship Id="rId14" Type="http://schemas.openxmlformats.org/officeDocument/2006/relationships/font" Target="fonts/Montserrat-bold.fntdata"/><Relationship Id="rId17" Type="http://schemas.openxmlformats.org/officeDocument/2006/relationships/font" Target="fonts/Arvo-regular.fntdata"/><Relationship Id="rId16" Type="http://schemas.openxmlformats.org/officeDocument/2006/relationships/font" Target="fonts/Montserrat-boldItalic.fntdata"/><Relationship Id="rId19" Type="http://schemas.openxmlformats.org/officeDocument/2006/relationships/font" Target="fonts/Arvo-italic.fntdata"/><Relationship Id="rId18" Type="http://schemas.openxmlformats.org/officeDocument/2006/relationships/font" Target="fonts/Arvo-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1b9e3e51c6f_0_3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g1b9e3e51c6f_0_35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1b9e3e51c6f_0_3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g1b9e3e51c6f_0_35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1b9e3e51c6f_0_3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g1b9e3e51c6f_0_36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1b9e3e51c6f_0_7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g1b9e3e51c6f_0_72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1b9e3e51c6f_0_3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g1b9e3e51c6f_0_37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1b9e3e51c6f_0_7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g1b9e3e51c6f_0_73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1b9e3e51c6f_0_3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g1b9e3e51c6f_0_38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4.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 Light" type="title">
  <p:cSld name="TITLE">
    <p:spTree>
      <p:nvGrpSpPr>
        <p:cNvPr id="11" name="Shape 11"/>
        <p:cNvGrpSpPr/>
        <p:nvPr/>
      </p:nvGrpSpPr>
      <p:grpSpPr>
        <a:xfrm>
          <a:off x="0" y="0"/>
          <a:ext cx="0" cy="0"/>
          <a:chOff x="0" y="0"/>
          <a:chExt cx="0" cy="0"/>
        </a:xfrm>
      </p:grpSpPr>
      <p:sp>
        <p:nvSpPr>
          <p:cNvPr id="12" name="Google Shape;12;p2"/>
          <p:cNvSpPr txBox="1"/>
          <p:nvPr>
            <p:ph type="ctrTitle"/>
          </p:nvPr>
        </p:nvSpPr>
        <p:spPr>
          <a:xfrm>
            <a:off x="4713857" y="1781588"/>
            <a:ext cx="3801600" cy="850800"/>
          </a:xfrm>
          <a:prstGeom prst="rect">
            <a:avLst/>
          </a:prstGeom>
          <a:noFill/>
          <a:ln>
            <a:noFill/>
          </a:ln>
        </p:spPr>
        <p:txBody>
          <a:bodyPr anchorCtr="0" anchor="b" bIns="34275" lIns="68575" spcFirstLastPara="1" rIns="68575" wrap="square" tIns="34275">
            <a:normAutofit/>
          </a:bodyPr>
          <a:lstStyle>
            <a:lvl1pPr lvl="0" algn="ctr">
              <a:lnSpc>
                <a:spcPct val="90000"/>
              </a:lnSpc>
              <a:spcBef>
                <a:spcPts val="0"/>
              </a:spcBef>
              <a:spcAft>
                <a:spcPts val="0"/>
              </a:spcAft>
              <a:buClr>
                <a:schemeClr val="dk1"/>
              </a:buClr>
              <a:buSzPts val="2700"/>
              <a:buFont typeface="Helvetica Neue"/>
              <a:buNone/>
              <a:defRPr b="1" i="0" sz="2700">
                <a:latin typeface="Helvetica Neue"/>
                <a:ea typeface="Helvetica Neue"/>
                <a:cs typeface="Helvetica Neue"/>
                <a:sym typeface="Helvetica Neu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3" name="Google Shape;13;p2"/>
          <p:cNvSpPr txBox="1"/>
          <p:nvPr>
            <p:ph idx="1" type="subTitle"/>
          </p:nvPr>
        </p:nvSpPr>
        <p:spPr>
          <a:xfrm>
            <a:off x="4713856" y="2701529"/>
            <a:ext cx="3801600" cy="429300"/>
          </a:xfrm>
          <a:prstGeom prst="rect">
            <a:avLst/>
          </a:prstGeom>
          <a:noFill/>
          <a:ln>
            <a:noFill/>
          </a:ln>
        </p:spPr>
        <p:txBody>
          <a:bodyPr anchorCtr="0" anchor="t" bIns="34275" lIns="68575" spcFirstLastPara="1" rIns="68575" wrap="square" tIns="34275">
            <a:normAutofit/>
          </a:bodyPr>
          <a:lstStyle>
            <a:lvl1pPr lvl="0" algn="ctr">
              <a:lnSpc>
                <a:spcPct val="90000"/>
              </a:lnSpc>
              <a:spcBef>
                <a:spcPts val="800"/>
              </a:spcBef>
              <a:spcAft>
                <a:spcPts val="0"/>
              </a:spcAft>
              <a:buClr>
                <a:schemeClr val="dk1"/>
              </a:buClr>
              <a:buSzPts val="1500"/>
              <a:buNone/>
              <a:defRPr sz="1500">
                <a:latin typeface="Libre Baskerville"/>
                <a:ea typeface="Libre Baskerville"/>
                <a:cs typeface="Libre Baskerville"/>
                <a:sym typeface="Libre Baskerville"/>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p:txBody>
      </p:sp>
      <p:pic>
        <p:nvPicPr>
          <p:cNvPr id="14" name="Google Shape;14;p2"/>
          <p:cNvPicPr preferRelativeResize="0"/>
          <p:nvPr/>
        </p:nvPicPr>
        <p:blipFill rotWithShape="1">
          <a:blip r:embed="rId2">
            <a:alphaModFix amt="20000"/>
          </a:blip>
          <a:srcRect b="0" l="0" r="0" t="0"/>
          <a:stretch/>
        </p:blipFill>
        <p:spPr>
          <a:xfrm rot="941604">
            <a:off x="-365923" y="-251306"/>
            <a:ext cx="4691940" cy="5386555"/>
          </a:xfrm>
          <a:prstGeom prst="rect">
            <a:avLst/>
          </a:prstGeom>
          <a:noFill/>
          <a:ln>
            <a:noFill/>
          </a:ln>
        </p:spPr>
      </p:pic>
      <p:pic>
        <p:nvPicPr>
          <p:cNvPr id="15" name="Google Shape;15;p2"/>
          <p:cNvPicPr preferRelativeResize="0"/>
          <p:nvPr/>
        </p:nvPicPr>
        <p:blipFill rotWithShape="1">
          <a:blip r:embed="rId3">
            <a:alphaModFix/>
          </a:blip>
          <a:srcRect b="0" l="0" r="0" t="0"/>
          <a:stretch/>
        </p:blipFill>
        <p:spPr>
          <a:xfrm>
            <a:off x="6491683" y="4460020"/>
            <a:ext cx="2023664" cy="475231"/>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Slide Breaker - Blue">
  <p:cSld name="1_Slide Breaker - Blue">
    <p:bg>
      <p:bgPr>
        <a:gradFill>
          <a:gsLst>
            <a:gs pos="0">
              <a:srgbClr val="1A5F8C"/>
            </a:gs>
            <a:gs pos="78000">
              <a:srgbClr val="062A41"/>
            </a:gs>
            <a:gs pos="100000">
              <a:srgbClr val="062A41"/>
            </a:gs>
          </a:gsLst>
          <a:lin ang="4200000" scaled="0"/>
        </a:gradFill>
      </p:bgPr>
    </p:bg>
    <p:spTree>
      <p:nvGrpSpPr>
        <p:cNvPr id="60" name="Shape 60"/>
        <p:cNvGrpSpPr/>
        <p:nvPr/>
      </p:nvGrpSpPr>
      <p:grpSpPr>
        <a:xfrm>
          <a:off x="0" y="0"/>
          <a:ext cx="0" cy="0"/>
          <a:chOff x="0" y="0"/>
          <a:chExt cx="0" cy="0"/>
        </a:xfrm>
      </p:grpSpPr>
      <p:sp>
        <p:nvSpPr>
          <p:cNvPr id="61" name="Google Shape;61;p11"/>
          <p:cNvSpPr/>
          <p:nvPr/>
        </p:nvSpPr>
        <p:spPr>
          <a:xfrm>
            <a:off x="0" y="0"/>
            <a:ext cx="4042200" cy="5143500"/>
          </a:xfrm>
          <a:prstGeom prst="rect">
            <a:avLst/>
          </a:prstGeom>
          <a:solidFill>
            <a:srgbClr val="D0CECE"/>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pic>
        <p:nvPicPr>
          <p:cNvPr id="62" name="Google Shape;62;p11"/>
          <p:cNvPicPr preferRelativeResize="0"/>
          <p:nvPr/>
        </p:nvPicPr>
        <p:blipFill rotWithShape="1">
          <a:blip r:embed="rId2">
            <a:alphaModFix/>
          </a:blip>
          <a:srcRect b="0" l="0" r="0" t="0"/>
          <a:stretch/>
        </p:blipFill>
        <p:spPr>
          <a:xfrm>
            <a:off x="7217889" y="4693880"/>
            <a:ext cx="1297461" cy="304691"/>
          </a:xfrm>
          <a:prstGeom prst="rect">
            <a:avLst/>
          </a:prstGeom>
          <a:noFill/>
          <a:ln>
            <a:noFill/>
          </a:ln>
        </p:spPr>
      </p:pic>
      <p:sp>
        <p:nvSpPr>
          <p:cNvPr id="63" name="Google Shape;63;p11"/>
          <p:cNvSpPr txBox="1"/>
          <p:nvPr>
            <p:ph type="ctrTitle"/>
          </p:nvPr>
        </p:nvSpPr>
        <p:spPr>
          <a:xfrm>
            <a:off x="4572000" y="2390345"/>
            <a:ext cx="3801600" cy="362700"/>
          </a:xfrm>
          <a:prstGeom prst="rect">
            <a:avLst/>
          </a:prstGeom>
          <a:noFill/>
          <a:ln>
            <a:noFill/>
          </a:ln>
        </p:spPr>
        <p:txBody>
          <a:bodyPr anchorCtr="0" anchor="b" bIns="34275" lIns="68575" spcFirstLastPara="1" rIns="68575" wrap="square" tIns="34275">
            <a:normAutofit/>
          </a:bodyPr>
          <a:lstStyle>
            <a:lvl1pPr lvl="0" algn="l">
              <a:lnSpc>
                <a:spcPct val="90000"/>
              </a:lnSpc>
              <a:spcBef>
                <a:spcPts val="0"/>
              </a:spcBef>
              <a:spcAft>
                <a:spcPts val="0"/>
              </a:spcAft>
              <a:buClr>
                <a:schemeClr val="lt1"/>
              </a:buClr>
              <a:buSzPts val="1800"/>
              <a:buFont typeface="Helvetica Neue"/>
              <a:buNone/>
              <a:defRPr b="1" i="0" sz="1800">
                <a:solidFill>
                  <a:schemeClr val="lt1"/>
                </a:solidFill>
                <a:latin typeface="Helvetica Neue"/>
                <a:ea typeface="Helvetica Neue"/>
                <a:cs typeface="Helvetica Neue"/>
                <a:sym typeface="Helvetica Neu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pic>
        <p:nvPicPr>
          <p:cNvPr id="64" name="Google Shape;64;p11"/>
          <p:cNvPicPr preferRelativeResize="0"/>
          <p:nvPr/>
        </p:nvPicPr>
        <p:blipFill rotWithShape="1">
          <a:blip r:embed="rId3">
            <a:alphaModFix amt="20000"/>
          </a:blip>
          <a:srcRect b="0" l="0" r="0" t="0"/>
          <a:stretch/>
        </p:blipFill>
        <p:spPr>
          <a:xfrm rot="941602">
            <a:off x="86299" y="3155822"/>
            <a:ext cx="1683828" cy="1929925"/>
          </a:xfrm>
          <a:prstGeom prst="rect">
            <a:avLst/>
          </a:prstGeom>
          <a:noFill/>
          <a:ln>
            <a:noFill/>
          </a:ln>
        </p:spPr>
      </p:pic>
      <p:sp>
        <p:nvSpPr>
          <p:cNvPr id="65" name="Google Shape;65;p11"/>
          <p:cNvSpPr txBox="1"/>
          <p:nvPr/>
        </p:nvSpPr>
        <p:spPr>
          <a:xfrm>
            <a:off x="1241210" y="1637072"/>
            <a:ext cx="1559700" cy="2847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b="0" i="0" lang="en" sz="1400" u="none" cap="none" strike="noStrike">
                <a:solidFill>
                  <a:srgbClr val="FF0071"/>
                </a:solidFill>
                <a:latin typeface="Calibri"/>
                <a:ea typeface="Calibri"/>
                <a:cs typeface="Calibri"/>
                <a:sym typeface="Calibri"/>
              </a:rPr>
              <a:t>Add Image Here</a:t>
            </a:r>
            <a:endParaRPr sz="1100"/>
          </a:p>
        </p:txBody>
      </p:sp>
      <p:sp>
        <p:nvSpPr>
          <p:cNvPr id="66" name="Google Shape;66;p11"/>
          <p:cNvSpPr txBox="1"/>
          <p:nvPr>
            <p:ph idx="1" type="subTitle"/>
          </p:nvPr>
        </p:nvSpPr>
        <p:spPr>
          <a:xfrm>
            <a:off x="4572000" y="2871087"/>
            <a:ext cx="3801600" cy="429300"/>
          </a:xfrm>
          <a:prstGeom prst="rect">
            <a:avLst/>
          </a:prstGeom>
          <a:noFill/>
          <a:ln>
            <a:noFill/>
          </a:ln>
        </p:spPr>
        <p:txBody>
          <a:bodyPr anchorCtr="0" anchor="t" bIns="34275" lIns="68575" spcFirstLastPara="1" rIns="68575" wrap="square" tIns="34275">
            <a:normAutofit/>
          </a:bodyPr>
          <a:lstStyle>
            <a:lvl1pPr lvl="0" algn="l">
              <a:lnSpc>
                <a:spcPct val="90000"/>
              </a:lnSpc>
              <a:spcBef>
                <a:spcPts val="800"/>
              </a:spcBef>
              <a:spcAft>
                <a:spcPts val="0"/>
              </a:spcAft>
              <a:buClr>
                <a:schemeClr val="lt1"/>
              </a:buClr>
              <a:buSzPts val="1500"/>
              <a:buNone/>
              <a:defRPr sz="1500">
                <a:solidFill>
                  <a:schemeClr val="lt1"/>
                </a:solidFill>
                <a:latin typeface="Libre Baskerville"/>
                <a:ea typeface="Libre Baskerville"/>
                <a:cs typeface="Libre Baskerville"/>
                <a:sym typeface="Libre Baskerville"/>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Slide Breaker - Orange">
  <p:cSld name="2_Slide Breaker - Orange">
    <p:bg>
      <p:bgPr>
        <a:gradFill>
          <a:gsLst>
            <a:gs pos="0">
              <a:srgbClr val="DA4E1F"/>
            </a:gs>
            <a:gs pos="78000">
              <a:srgbClr val="6E2A1D"/>
            </a:gs>
            <a:gs pos="100000">
              <a:srgbClr val="6E2A1D"/>
            </a:gs>
          </a:gsLst>
          <a:lin ang="4200000" scaled="0"/>
        </a:gradFill>
      </p:bgPr>
    </p:bg>
    <p:spTree>
      <p:nvGrpSpPr>
        <p:cNvPr id="67" name="Shape 67"/>
        <p:cNvGrpSpPr/>
        <p:nvPr/>
      </p:nvGrpSpPr>
      <p:grpSpPr>
        <a:xfrm>
          <a:off x="0" y="0"/>
          <a:ext cx="0" cy="0"/>
          <a:chOff x="0" y="0"/>
          <a:chExt cx="0" cy="0"/>
        </a:xfrm>
      </p:grpSpPr>
      <p:sp>
        <p:nvSpPr>
          <p:cNvPr id="68" name="Google Shape;68;p12"/>
          <p:cNvSpPr/>
          <p:nvPr/>
        </p:nvSpPr>
        <p:spPr>
          <a:xfrm>
            <a:off x="0" y="0"/>
            <a:ext cx="4042200" cy="5143500"/>
          </a:xfrm>
          <a:prstGeom prst="rect">
            <a:avLst/>
          </a:prstGeom>
          <a:solidFill>
            <a:srgbClr val="D0CECE"/>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pic>
        <p:nvPicPr>
          <p:cNvPr id="69" name="Google Shape;69;p12"/>
          <p:cNvPicPr preferRelativeResize="0"/>
          <p:nvPr/>
        </p:nvPicPr>
        <p:blipFill rotWithShape="1">
          <a:blip r:embed="rId2">
            <a:alphaModFix/>
          </a:blip>
          <a:srcRect b="0" l="0" r="0" t="0"/>
          <a:stretch/>
        </p:blipFill>
        <p:spPr>
          <a:xfrm>
            <a:off x="7217889" y="4693880"/>
            <a:ext cx="1297461" cy="304691"/>
          </a:xfrm>
          <a:prstGeom prst="rect">
            <a:avLst/>
          </a:prstGeom>
          <a:noFill/>
          <a:ln>
            <a:noFill/>
          </a:ln>
        </p:spPr>
      </p:pic>
      <p:sp>
        <p:nvSpPr>
          <p:cNvPr id="70" name="Google Shape;70;p12"/>
          <p:cNvSpPr txBox="1"/>
          <p:nvPr>
            <p:ph type="ctrTitle"/>
          </p:nvPr>
        </p:nvSpPr>
        <p:spPr>
          <a:xfrm>
            <a:off x="4572000" y="2390345"/>
            <a:ext cx="3801600" cy="362700"/>
          </a:xfrm>
          <a:prstGeom prst="rect">
            <a:avLst/>
          </a:prstGeom>
          <a:noFill/>
          <a:ln>
            <a:noFill/>
          </a:ln>
        </p:spPr>
        <p:txBody>
          <a:bodyPr anchorCtr="0" anchor="b" bIns="34275" lIns="68575" spcFirstLastPara="1" rIns="68575" wrap="square" tIns="34275">
            <a:normAutofit/>
          </a:bodyPr>
          <a:lstStyle>
            <a:lvl1pPr lvl="0" algn="l">
              <a:lnSpc>
                <a:spcPct val="90000"/>
              </a:lnSpc>
              <a:spcBef>
                <a:spcPts val="0"/>
              </a:spcBef>
              <a:spcAft>
                <a:spcPts val="0"/>
              </a:spcAft>
              <a:buClr>
                <a:schemeClr val="lt1"/>
              </a:buClr>
              <a:buSzPts val="1800"/>
              <a:buFont typeface="Helvetica Neue"/>
              <a:buNone/>
              <a:defRPr b="1" i="0" sz="1800">
                <a:solidFill>
                  <a:schemeClr val="lt1"/>
                </a:solidFill>
                <a:latin typeface="Helvetica Neue"/>
                <a:ea typeface="Helvetica Neue"/>
                <a:cs typeface="Helvetica Neue"/>
                <a:sym typeface="Helvetica Neu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pic>
        <p:nvPicPr>
          <p:cNvPr id="71" name="Google Shape;71;p12"/>
          <p:cNvPicPr preferRelativeResize="0"/>
          <p:nvPr/>
        </p:nvPicPr>
        <p:blipFill rotWithShape="1">
          <a:blip r:embed="rId3">
            <a:alphaModFix amt="20000"/>
          </a:blip>
          <a:srcRect b="0" l="0" r="0" t="0"/>
          <a:stretch/>
        </p:blipFill>
        <p:spPr>
          <a:xfrm rot="941602">
            <a:off x="86299" y="3155822"/>
            <a:ext cx="1683828" cy="1929925"/>
          </a:xfrm>
          <a:prstGeom prst="rect">
            <a:avLst/>
          </a:prstGeom>
          <a:noFill/>
          <a:ln>
            <a:noFill/>
          </a:ln>
        </p:spPr>
      </p:pic>
      <p:sp>
        <p:nvSpPr>
          <p:cNvPr id="72" name="Google Shape;72;p12"/>
          <p:cNvSpPr txBox="1"/>
          <p:nvPr/>
        </p:nvSpPr>
        <p:spPr>
          <a:xfrm>
            <a:off x="1241210" y="1637072"/>
            <a:ext cx="1559700" cy="2847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b="0" i="0" lang="en" sz="1400" u="none" cap="none" strike="noStrike">
                <a:solidFill>
                  <a:srgbClr val="FF0071"/>
                </a:solidFill>
                <a:latin typeface="Calibri"/>
                <a:ea typeface="Calibri"/>
                <a:cs typeface="Calibri"/>
                <a:sym typeface="Calibri"/>
              </a:rPr>
              <a:t>Add Image Here</a:t>
            </a:r>
            <a:endParaRPr sz="1100"/>
          </a:p>
        </p:txBody>
      </p:sp>
      <p:sp>
        <p:nvSpPr>
          <p:cNvPr id="73" name="Google Shape;73;p12"/>
          <p:cNvSpPr txBox="1"/>
          <p:nvPr>
            <p:ph idx="1" type="subTitle"/>
          </p:nvPr>
        </p:nvSpPr>
        <p:spPr>
          <a:xfrm>
            <a:off x="4572000" y="2871087"/>
            <a:ext cx="3801600" cy="429300"/>
          </a:xfrm>
          <a:prstGeom prst="rect">
            <a:avLst/>
          </a:prstGeom>
          <a:noFill/>
          <a:ln>
            <a:noFill/>
          </a:ln>
        </p:spPr>
        <p:txBody>
          <a:bodyPr anchorCtr="0" anchor="t" bIns="34275" lIns="68575" spcFirstLastPara="1" rIns="68575" wrap="square" tIns="34275">
            <a:normAutofit/>
          </a:bodyPr>
          <a:lstStyle>
            <a:lvl1pPr lvl="0" algn="l">
              <a:lnSpc>
                <a:spcPct val="90000"/>
              </a:lnSpc>
              <a:spcBef>
                <a:spcPts val="800"/>
              </a:spcBef>
              <a:spcAft>
                <a:spcPts val="0"/>
              </a:spcAft>
              <a:buClr>
                <a:schemeClr val="lt1"/>
              </a:buClr>
              <a:buSzPts val="1500"/>
              <a:buNone/>
              <a:defRPr sz="1500">
                <a:solidFill>
                  <a:schemeClr val="lt1"/>
                </a:solidFill>
                <a:latin typeface="Libre Baskerville"/>
                <a:ea typeface="Libre Baskerville"/>
                <a:cs typeface="Libre Baskerville"/>
                <a:sym typeface="Libre Baskerville"/>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Slide Breaker - Green">
  <p:cSld name="3_Slide Breaker - Green">
    <p:bg>
      <p:bgPr>
        <a:gradFill>
          <a:gsLst>
            <a:gs pos="0">
              <a:srgbClr val="88BB4A"/>
            </a:gs>
            <a:gs pos="78000">
              <a:srgbClr val="4E662C"/>
            </a:gs>
            <a:gs pos="100000">
              <a:srgbClr val="4E662C"/>
            </a:gs>
          </a:gsLst>
          <a:lin ang="4200000" scaled="0"/>
        </a:gradFill>
      </p:bgPr>
    </p:bg>
    <p:spTree>
      <p:nvGrpSpPr>
        <p:cNvPr id="74" name="Shape 74"/>
        <p:cNvGrpSpPr/>
        <p:nvPr/>
      </p:nvGrpSpPr>
      <p:grpSpPr>
        <a:xfrm>
          <a:off x="0" y="0"/>
          <a:ext cx="0" cy="0"/>
          <a:chOff x="0" y="0"/>
          <a:chExt cx="0" cy="0"/>
        </a:xfrm>
      </p:grpSpPr>
      <p:sp>
        <p:nvSpPr>
          <p:cNvPr id="75" name="Google Shape;75;p13"/>
          <p:cNvSpPr/>
          <p:nvPr/>
        </p:nvSpPr>
        <p:spPr>
          <a:xfrm>
            <a:off x="0" y="0"/>
            <a:ext cx="4042200" cy="5143500"/>
          </a:xfrm>
          <a:prstGeom prst="rect">
            <a:avLst/>
          </a:prstGeom>
          <a:solidFill>
            <a:srgbClr val="D0CECE"/>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pic>
        <p:nvPicPr>
          <p:cNvPr id="76" name="Google Shape;76;p13"/>
          <p:cNvPicPr preferRelativeResize="0"/>
          <p:nvPr/>
        </p:nvPicPr>
        <p:blipFill rotWithShape="1">
          <a:blip r:embed="rId2">
            <a:alphaModFix/>
          </a:blip>
          <a:srcRect b="0" l="0" r="0" t="0"/>
          <a:stretch/>
        </p:blipFill>
        <p:spPr>
          <a:xfrm>
            <a:off x="7217889" y="4693880"/>
            <a:ext cx="1297461" cy="304691"/>
          </a:xfrm>
          <a:prstGeom prst="rect">
            <a:avLst/>
          </a:prstGeom>
          <a:noFill/>
          <a:ln>
            <a:noFill/>
          </a:ln>
        </p:spPr>
      </p:pic>
      <p:sp>
        <p:nvSpPr>
          <p:cNvPr id="77" name="Google Shape;77;p13"/>
          <p:cNvSpPr txBox="1"/>
          <p:nvPr>
            <p:ph type="ctrTitle"/>
          </p:nvPr>
        </p:nvSpPr>
        <p:spPr>
          <a:xfrm>
            <a:off x="4572000" y="2390345"/>
            <a:ext cx="3801600" cy="362700"/>
          </a:xfrm>
          <a:prstGeom prst="rect">
            <a:avLst/>
          </a:prstGeom>
          <a:noFill/>
          <a:ln>
            <a:noFill/>
          </a:ln>
        </p:spPr>
        <p:txBody>
          <a:bodyPr anchorCtr="0" anchor="b" bIns="34275" lIns="68575" spcFirstLastPara="1" rIns="68575" wrap="square" tIns="34275">
            <a:normAutofit/>
          </a:bodyPr>
          <a:lstStyle>
            <a:lvl1pPr lvl="0" algn="l">
              <a:lnSpc>
                <a:spcPct val="90000"/>
              </a:lnSpc>
              <a:spcBef>
                <a:spcPts val="0"/>
              </a:spcBef>
              <a:spcAft>
                <a:spcPts val="0"/>
              </a:spcAft>
              <a:buClr>
                <a:schemeClr val="lt1"/>
              </a:buClr>
              <a:buSzPts val="1800"/>
              <a:buFont typeface="Helvetica Neue"/>
              <a:buNone/>
              <a:defRPr b="1" i="0" sz="1800">
                <a:solidFill>
                  <a:schemeClr val="lt1"/>
                </a:solidFill>
                <a:latin typeface="Helvetica Neue"/>
                <a:ea typeface="Helvetica Neue"/>
                <a:cs typeface="Helvetica Neue"/>
                <a:sym typeface="Helvetica Neu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pic>
        <p:nvPicPr>
          <p:cNvPr id="78" name="Google Shape;78;p13"/>
          <p:cNvPicPr preferRelativeResize="0"/>
          <p:nvPr/>
        </p:nvPicPr>
        <p:blipFill rotWithShape="1">
          <a:blip r:embed="rId3">
            <a:alphaModFix amt="20000"/>
          </a:blip>
          <a:srcRect b="0" l="0" r="0" t="0"/>
          <a:stretch/>
        </p:blipFill>
        <p:spPr>
          <a:xfrm rot="941602">
            <a:off x="86299" y="3155822"/>
            <a:ext cx="1683828" cy="1929925"/>
          </a:xfrm>
          <a:prstGeom prst="rect">
            <a:avLst/>
          </a:prstGeom>
          <a:noFill/>
          <a:ln>
            <a:noFill/>
          </a:ln>
        </p:spPr>
      </p:pic>
      <p:sp>
        <p:nvSpPr>
          <p:cNvPr id="79" name="Google Shape;79;p13"/>
          <p:cNvSpPr txBox="1"/>
          <p:nvPr/>
        </p:nvSpPr>
        <p:spPr>
          <a:xfrm>
            <a:off x="1241210" y="1637072"/>
            <a:ext cx="1559700" cy="2847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b="0" i="0" lang="en" sz="1400" u="none" cap="none" strike="noStrike">
                <a:solidFill>
                  <a:srgbClr val="FF0071"/>
                </a:solidFill>
                <a:latin typeface="Calibri"/>
                <a:ea typeface="Calibri"/>
                <a:cs typeface="Calibri"/>
                <a:sym typeface="Calibri"/>
              </a:rPr>
              <a:t>Add Image Here</a:t>
            </a:r>
            <a:endParaRPr sz="1100"/>
          </a:p>
        </p:txBody>
      </p:sp>
      <p:sp>
        <p:nvSpPr>
          <p:cNvPr id="80" name="Google Shape;80;p13"/>
          <p:cNvSpPr txBox="1"/>
          <p:nvPr>
            <p:ph idx="1" type="subTitle"/>
          </p:nvPr>
        </p:nvSpPr>
        <p:spPr>
          <a:xfrm>
            <a:off x="4572000" y="2871087"/>
            <a:ext cx="3801600" cy="429300"/>
          </a:xfrm>
          <a:prstGeom prst="rect">
            <a:avLst/>
          </a:prstGeom>
          <a:noFill/>
          <a:ln>
            <a:noFill/>
          </a:ln>
        </p:spPr>
        <p:txBody>
          <a:bodyPr anchorCtr="0" anchor="t" bIns="34275" lIns="68575" spcFirstLastPara="1" rIns="68575" wrap="square" tIns="34275">
            <a:normAutofit/>
          </a:bodyPr>
          <a:lstStyle>
            <a:lvl1pPr lvl="0" algn="l">
              <a:lnSpc>
                <a:spcPct val="90000"/>
              </a:lnSpc>
              <a:spcBef>
                <a:spcPts val="800"/>
              </a:spcBef>
              <a:spcAft>
                <a:spcPts val="0"/>
              </a:spcAft>
              <a:buClr>
                <a:schemeClr val="lt1"/>
              </a:buClr>
              <a:buSzPts val="1500"/>
              <a:buNone/>
              <a:defRPr sz="1500">
                <a:solidFill>
                  <a:schemeClr val="lt1"/>
                </a:solidFill>
                <a:latin typeface="Libre Baskerville"/>
                <a:ea typeface="Libre Baskerville"/>
                <a:cs typeface="Libre Baskerville"/>
                <a:sym typeface="Libre Baskerville"/>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81" name="Shape 81"/>
        <p:cNvGrpSpPr/>
        <p:nvPr/>
      </p:nvGrpSpPr>
      <p:grpSpPr>
        <a:xfrm>
          <a:off x="0" y="0"/>
          <a:ext cx="0" cy="0"/>
          <a:chOff x="0" y="0"/>
          <a:chExt cx="0" cy="0"/>
        </a:xfrm>
      </p:grpSpPr>
      <p:sp>
        <p:nvSpPr>
          <p:cNvPr id="82" name="Google Shape;82;p14"/>
          <p:cNvSpPr txBox="1"/>
          <p:nvPr>
            <p:ph type="title"/>
          </p:nvPr>
        </p:nvSpPr>
        <p:spPr>
          <a:xfrm>
            <a:off x="628650" y="273844"/>
            <a:ext cx="7886700" cy="5046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800"/>
              <a:buFont typeface="Helvetica Neue"/>
              <a:buNone/>
              <a:defRPr b="0" i="0" sz="1800">
                <a:latin typeface="Helvetica Neue"/>
                <a:ea typeface="Helvetica Neue"/>
                <a:cs typeface="Helvetica Neue"/>
                <a:sym typeface="Helvetica Neu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83" name="Google Shape;83;p14"/>
          <p:cNvSpPr txBox="1"/>
          <p:nvPr>
            <p:ph idx="1" type="body"/>
          </p:nvPr>
        </p:nvSpPr>
        <p:spPr>
          <a:xfrm>
            <a:off x="628650" y="886135"/>
            <a:ext cx="7886700" cy="3746700"/>
          </a:xfrm>
          <a:prstGeom prst="rect">
            <a:avLst/>
          </a:prstGeom>
          <a:noFill/>
          <a:ln>
            <a:noFill/>
          </a:ln>
        </p:spPr>
        <p:txBody>
          <a:bodyPr anchorCtr="0" anchor="t" bIns="34275" lIns="68575" spcFirstLastPara="1" rIns="68575" wrap="square" tIns="34275">
            <a:normAutofit/>
          </a:bodyPr>
          <a:lstStyle>
            <a:lvl1pPr indent="-285750" lvl="0" marL="457200" algn="l">
              <a:lnSpc>
                <a:spcPct val="90000"/>
              </a:lnSpc>
              <a:spcBef>
                <a:spcPts val="800"/>
              </a:spcBef>
              <a:spcAft>
                <a:spcPts val="0"/>
              </a:spcAft>
              <a:buClr>
                <a:schemeClr val="dk1"/>
              </a:buClr>
              <a:buSzPts val="900"/>
              <a:buChar char="•"/>
              <a:defRPr b="0" i="0" sz="900">
                <a:latin typeface="Libre Baskerville"/>
                <a:ea typeface="Libre Baskerville"/>
                <a:cs typeface="Libre Baskerville"/>
                <a:sym typeface="Libre Baskerville"/>
              </a:defRPr>
            </a:lvl1pPr>
            <a:lvl2pPr indent="-285750" lvl="1" marL="914400" algn="l">
              <a:lnSpc>
                <a:spcPct val="90000"/>
              </a:lnSpc>
              <a:spcBef>
                <a:spcPts val="400"/>
              </a:spcBef>
              <a:spcAft>
                <a:spcPts val="0"/>
              </a:spcAft>
              <a:buClr>
                <a:schemeClr val="dk1"/>
              </a:buClr>
              <a:buSzPts val="900"/>
              <a:buChar char="•"/>
              <a:defRPr b="0" i="0" sz="900">
                <a:latin typeface="Libre Baskerville"/>
                <a:ea typeface="Libre Baskerville"/>
                <a:cs typeface="Libre Baskerville"/>
                <a:sym typeface="Libre Baskerville"/>
              </a:defRPr>
            </a:lvl2pPr>
            <a:lvl3pPr indent="-285750" lvl="2" marL="1371600" algn="l">
              <a:lnSpc>
                <a:spcPct val="90000"/>
              </a:lnSpc>
              <a:spcBef>
                <a:spcPts val="400"/>
              </a:spcBef>
              <a:spcAft>
                <a:spcPts val="0"/>
              </a:spcAft>
              <a:buClr>
                <a:schemeClr val="dk1"/>
              </a:buClr>
              <a:buSzPts val="900"/>
              <a:buChar char="•"/>
              <a:defRPr b="0" i="0" sz="900">
                <a:latin typeface="Libre Baskerville"/>
                <a:ea typeface="Libre Baskerville"/>
                <a:cs typeface="Libre Baskerville"/>
                <a:sym typeface="Libre Baskerville"/>
              </a:defRPr>
            </a:lvl3pPr>
            <a:lvl4pPr indent="-285750" lvl="3" marL="1828800" algn="l">
              <a:lnSpc>
                <a:spcPct val="90000"/>
              </a:lnSpc>
              <a:spcBef>
                <a:spcPts val="400"/>
              </a:spcBef>
              <a:spcAft>
                <a:spcPts val="0"/>
              </a:spcAft>
              <a:buClr>
                <a:schemeClr val="dk1"/>
              </a:buClr>
              <a:buSzPts val="900"/>
              <a:buChar char="•"/>
              <a:defRPr b="0" i="0" sz="900">
                <a:latin typeface="Libre Baskerville"/>
                <a:ea typeface="Libre Baskerville"/>
                <a:cs typeface="Libre Baskerville"/>
                <a:sym typeface="Libre Baskerville"/>
              </a:defRPr>
            </a:lvl4pPr>
            <a:lvl5pPr indent="-285750" lvl="4" marL="2286000" algn="l">
              <a:lnSpc>
                <a:spcPct val="90000"/>
              </a:lnSpc>
              <a:spcBef>
                <a:spcPts val="400"/>
              </a:spcBef>
              <a:spcAft>
                <a:spcPts val="0"/>
              </a:spcAft>
              <a:buClr>
                <a:schemeClr val="dk1"/>
              </a:buClr>
              <a:buSzPts val="900"/>
              <a:buChar char="•"/>
              <a:defRPr b="0" i="0" sz="900">
                <a:latin typeface="Libre Baskerville"/>
                <a:ea typeface="Libre Baskerville"/>
                <a:cs typeface="Libre Baskerville"/>
                <a:sym typeface="Libre Baskerville"/>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84" name="Google Shape;84;p14"/>
          <p:cNvSpPr txBox="1"/>
          <p:nvPr>
            <p:ph idx="12" type="sldNum"/>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indent="0" lvl="0" marL="0" algn="l">
              <a:spcBef>
                <a:spcPts val="0"/>
              </a:spcBef>
              <a:buNone/>
              <a:defRPr b="0" i="0" sz="900" u="none" cap="none" strike="noStrike">
                <a:solidFill>
                  <a:schemeClr val="dk1"/>
                </a:solidFill>
                <a:latin typeface="Helvetica Neue"/>
                <a:ea typeface="Helvetica Neue"/>
                <a:cs typeface="Helvetica Neue"/>
                <a:sym typeface="Helvetica Neue"/>
              </a:defRPr>
            </a:lvl1pPr>
            <a:lvl2pPr indent="0" lvl="1" marL="0" algn="l">
              <a:spcBef>
                <a:spcPts val="0"/>
              </a:spcBef>
              <a:buNone/>
              <a:defRPr b="0" i="0" sz="900" u="none" cap="none" strike="noStrike">
                <a:solidFill>
                  <a:schemeClr val="dk1"/>
                </a:solidFill>
                <a:latin typeface="Helvetica Neue"/>
                <a:ea typeface="Helvetica Neue"/>
                <a:cs typeface="Helvetica Neue"/>
                <a:sym typeface="Helvetica Neue"/>
              </a:defRPr>
            </a:lvl2pPr>
            <a:lvl3pPr indent="0" lvl="2" marL="0" algn="l">
              <a:spcBef>
                <a:spcPts val="0"/>
              </a:spcBef>
              <a:buNone/>
              <a:defRPr b="0" i="0" sz="900" u="none" cap="none" strike="noStrike">
                <a:solidFill>
                  <a:schemeClr val="dk1"/>
                </a:solidFill>
                <a:latin typeface="Helvetica Neue"/>
                <a:ea typeface="Helvetica Neue"/>
                <a:cs typeface="Helvetica Neue"/>
                <a:sym typeface="Helvetica Neue"/>
              </a:defRPr>
            </a:lvl3pPr>
            <a:lvl4pPr indent="0" lvl="3" marL="0" algn="l">
              <a:spcBef>
                <a:spcPts val="0"/>
              </a:spcBef>
              <a:buNone/>
              <a:defRPr b="0" i="0" sz="900" u="none" cap="none" strike="noStrike">
                <a:solidFill>
                  <a:schemeClr val="dk1"/>
                </a:solidFill>
                <a:latin typeface="Helvetica Neue"/>
                <a:ea typeface="Helvetica Neue"/>
                <a:cs typeface="Helvetica Neue"/>
                <a:sym typeface="Helvetica Neue"/>
              </a:defRPr>
            </a:lvl4pPr>
            <a:lvl5pPr indent="0" lvl="4" marL="0" algn="l">
              <a:spcBef>
                <a:spcPts val="0"/>
              </a:spcBef>
              <a:buNone/>
              <a:defRPr b="0" i="0" sz="900" u="none" cap="none" strike="noStrike">
                <a:solidFill>
                  <a:schemeClr val="dk1"/>
                </a:solidFill>
                <a:latin typeface="Helvetica Neue"/>
                <a:ea typeface="Helvetica Neue"/>
                <a:cs typeface="Helvetica Neue"/>
                <a:sym typeface="Helvetica Neue"/>
              </a:defRPr>
            </a:lvl5pPr>
            <a:lvl6pPr indent="0" lvl="5" marL="0" algn="l">
              <a:spcBef>
                <a:spcPts val="0"/>
              </a:spcBef>
              <a:buNone/>
              <a:defRPr b="0" i="0" sz="900" u="none" cap="none" strike="noStrike">
                <a:solidFill>
                  <a:schemeClr val="dk1"/>
                </a:solidFill>
                <a:latin typeface="Helvetica Neue"/>
                <a:ea typeface="Helvetica Neue"/>
                <a:cs typeface="Helvetica Neue"/>
                <a:sym typeface="Helvetica Neue"/>
              </a:defRPr>
            </a:lvl6pPr>
            <a:lvl7pPr indent="0" lvl="6" marL="0" algn="l">
              <a:spcBef>
                <a:spcPts val="0"/>
              </a:spcBef>
              <a:buNone/>
              <a:defRPr b="0" i="0" sz="900" u="none" cap="none" strike="noStrike">
                <a:solidFill>
                  <a:schemeClr val="dk1"/>
                </a:solidFill>
                <a:latin typeface="Helvetica Neue"/>
                <a:ea typeface="Helvetica Neue"/>
                <a:cs typeface="Helvetica Neue"/>
                <a:sym typeface="Helvetica Neue"/>
              </a:defRPr>
            </a:lvl7pPr>
            <a:lvl8pPr indent="0" lvl="7" marL="0" algn="l">
              <a:spcBef>
                <a:spcPts val="0"/>
              </a:spcBef>
              <a:buNone/>
              <a:defRPr b="0" i="0" sz="900" u="none" cap="none" strike="noStrike">
                <a:solidFill>
                  <a:schemeClr val="dk1"/>
                </a:solidFill>
                <a:latin typeface="Helvetica Neue"/>
                <a:ea typeface="Helvetica Neue"/>
                <a:cs typeface="Helvetica Neue"/>
                <a:sym typeface="Helvetica Neue"/>
              </a:defRPr>
            </a:lvl8pPr>
            <a:lvl9pPr indent="0" lvl="8" marL="0" algn="l">
              <a:spcBef>
                <a:spcPts val="0"/>
              </a:spcBef>
              <a:buNone/>
              <a:defRPr b="0" i="0" sz="900" u="none" cap="none" strike="noStrike">
                <a:solidFill>
                  <a:schemeClr val="dk1"/>
                </a:solidFill>
                <a:latin typeface="Helvetica Neue"/>
                <a:ea typeface="Helvetica Neue"/>
                <a:cs typeface="Helvetica Neue"/>
                <a:sym typeface="Helvetica Neue"/>
              </a:defRPr>
            </a:lvl9pPr>
          </a:lstStyle>
          <a:p>
            <a:pPr indent="0" lvl="0" marL="0" rtl="0" algn="l">
              <a:spcBef>
                <a:spcPts val="0"/>
              </a:spcBef>
              <a:spcAft>
                <a:spcPts val="0"/>
              </a:spcAft>
              <a:buNone/>
            </a:pPr>
            <a:fld id="{00000000-1234-1234-1234-123412341234}" type="slidenum">
              <a:rPr lang="en"/>
              <a:t>‹#›</a:t>
            </a:fld>
            <a:endParaRPr/>
          </a:p>
        </p:txBody>
      </p:sp>
      <p:pic>
        <p:nvPicPr>
          <p:cNvPr id="85" name="Google Shape;85;p14"/>
          <p:cNvPicPr preferRelativeResize="0"/>
          <p:nvPr/>
        </p:nvPicPr>
        <p:blipFill rotWithShape="1">
          <a:blip r:embed="rId2">
            <a:alphaModFix/>
          </a:blip>
          <a:srcRect b="0" l="0" r="0" t="0"/>
          <a:stretch/>
        </p:blipFill>
        <p:spPr>
          <a:xfrm>
            <a:off x="7217891" y="4692360"/>
            <a:ext cx="1297461" cy="304691"/>
          </a:xfrm>
          <a:prstGeom prst="rect">
            <a:avLst/>
          </a:prstGeom>
          <a:noFill/>
          <a:ln>
            <a:noFill/>
          </a:ln>
        </p:spPr>
      </p:pic>
      <p:cxnSp>
        <p:nvCxnSpPr>
          <p:cNvPr id="86" name="Google Shape;86;p14"/>
          <p:cNvCxnSpPr/>
          <p:nvPr/>
        </p:nvCxnSpPr>
        <p:spPr>
          <a:xfrm>
            <a:off x="-38430" y="5122718"/>
            <a:ext cx="9193500" cy="0"/>
          </a:xfrm>
          <a:prstGeom prst="straightConnector1">
            <a:avLst/>
          </a:prstGeom>
          <a:noFill/>
          <a:ln cap="flat" cmpd="sng" w="95250">
            <a:solidFill>
              <a:srgbClr val="DA4E1F"/>
            </a:solidFill>
            <a:prstDash val="solid"/>
            <a:miter lim="800000"/>
            <a:headEnd len="sm" w="sm" type="none"/>
            <a:tailEnd len="sm" w="sm" type="none"/>
          </a:ln>
        </p:spPr>
      </p:cxn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p:cSld name="1_Title and Content">
    <p:bg>
      <p:bgPr>
        <a:gradFill>
          <a:gsLst>
            <a:gs pos="0">
              <a:srgbClr val="1A5F8C"/>
            </a:gs>
            <a:gs pos="78000">
              <a:srgbClr val="062A41"/>
            </a:gs>
            <a:gs pos="100000">
              <a:srgbClr val="062A41"/>
            </a:gs>
          </a:gsLst>
          <a:lin ang="5400000" scaled="0"/>
        </a:gradFill>
      </p:bgPr>
    </p:bg>
    <p:spTree>
      <p:nvGrpSpPr>
        <p:cNvPr id="87" name="Shape 87"/>
        <p:cNvGrpSpPr/>
        <p:nvPr/>
      </p:nvGrpSpPr>
      <p:grpSpPr>
        <a:xfrm>
          <a:off x="0" y="0"/>
          <a:ext cx="0" cy="0"/>
          <a:chOff x="0" y="0"/>
          <a:chExt cx="0" cy="0"/>
        </a:xfrm>
      </p:grpSpPr>
      <p:sp>
        <p:nvSpPr>
          <p:cNvPr id="88" name="Google Shape;88;p15"/>
          <p:cNvSpPr txBox="1"/>
          <p:nvPr>
            <p:ph type="title"/>
          </p:nvPr>
        </p:nvSpPr>
        <p:spPr>
          <a:xfrm>
            <a:off x="628650" y="273844"/>
            <a:ext cx="7886700" cy="5046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lt1"/>
              </a:buClr>
              <a:buSzPts val="1800"/>
              <a:buFont typeface="Helvetica Neue"/>
              <a:buNone/>
              <a:defRPr b="0" i="0" sz="1800">
                <a:solidFill>
                  <a:schemeClr val="lt1"/>
                </a:solidFill>
                <a:latin typeface="Helvetica Neue"/>
                <a:ea typeface="Helvetica Neue"/>
                <a:cs typeface="Helvetica Neue"/>
                <a:sym typeface="Helvetica Neu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89" name="Google Shape;89;p15"/>
          <p:cNvSpPr txBox="1"/>
          <p:nvPr>
            <p:ph idx="1" type="body"/>
          </p:nvPr>
        </p:nvSpPr>
        <p:spPr>
          <a:xfrm>
            <a:off x="628650" y="886135"/>
            <a:ext cx="7886700" cy="3746700"/>
          </a:xfrm>
          <a:prstGeom prst="rect">
            <a:avLst/>
          </a:prstGeom>
          <a:noFill/>
          <a:ln>
            <a:noFill/>
          </a:ln>
        </p:spPr>
        <p:txBody>
          <a:bodyPr anchorCtr="0" anchor="t" bIns="34275" lIns="68575" spcFirstLastPara="1" rIns="68575" wrap="square" tIns="34275">
            <a:normAutofit/>
          </a:bodyPr>
          <a:lstStyle>
            <a:lvl1pPr indent="-285750" lvl="0" marL="457200" algn="l">
              <a:lnSpc>
                <a:spcPct val="90000"/>
              </a:lnSpc>
              <a:spcBef>
                <a:spcPts val="800"/>
              </a:spcBef>
              <a:spcAft>
                <a:spcPts val="0"/>
              </a:spcAft>
              <a:buClr>
                <a:schemeClr val="lt1"/>
              </a:buClr>
              <a:buSzPts val="900"/>
              <a:buChar char="•"/>
              <a:defRPr b="0" i="0" sz="900">
                <a:solidFill>
                  <a:schemeClr val="lt1"/>
                </a:solidFill>
                <a:latin typeface="Libre Baskerville"/>
                <a:ea typeface="Libre Baskerville"/>
                <a:cs typeface="Libre Baskerville"/>
                <a:sym typeface="Libre Baskerville"/>
              </a:defRPr>
            </a:lvl1pPr>
            <a:lvl2pPr indent="-285750" lvl="1" marL="914400" algn="l">
              <a:lnSpc>
                <a:spcPct val="90000"/>
              </a:lnSpc>
              <a:spcBef>
                <a:spcPts val="400"/>
              </a:spcBef>
              <a:spcAft>
                <a:spcPts val="0"/>
              </a:spcAft>
              <a:buClr>
                <a:schemeClr val="lt1"/>
              </a:buClr>
              <a:buSzPts val="900"/>
              <a:buChar char="•"/>
              <a:defRPr b="0" i="0" sz="900">
                <a:solidFill>
                  <a:schemeClr val="lt1"/>
                </a:solidFill>
                <a:latin typeface="Libre Baskerville"/>
                <a:ea typeface="Libre Baskerville"/>
                <a:cs typeface="Libre Baskerville"/>
                <a:sym typeface="Libre Baskerville"/>
              </a:defRPr>
            </a:lvl2pPr>
            <a:lvl3pPr indent="-285750" lvl="2" marL="1371600" algn="l">
              <a:lnSpc>
                <a:spcPct val="90000"/>
              </a:lnSpc>
              <a:spcBef>
                <a:spcPts val="400"/>
              </a:spcBef>
              <a:spcAft>
                <a:spcPts val="0"/>
              </a:spcAft>
              <a:buClr>
                <a:schemeClr val="lt1"/>
              </a:buClr>
              <a:buSzPts val="900"/>
              <a:buChar char="•"/>
              <a:defRPr b="0" i="0" sz="900">
                <a:solidFill>
                  <a:schemeClr val="lt1"/>
                </a:solidFill>
                <a:latin typeface="Libre Baskerville"/>
                <a:ea typeface="Libre Baskerville"/>
                <a:cs typeface="Libre Baskerville"/>
                <a:sym typeface="Libre Baskerville"/>
              </a:defRPr>
            </a:lvl3pPr>
            <a:lvl4pPr indent="-285750" lvl="3" marL="1828800" algn="l">
              <a:lnSpc>
                <a:spcPct val="90000"/>
              </a:lnSpc>
              <a:spcBef>
                <a:spcPts val="400"/>
              </a:spcBef>
              <a:spcAft>
                <a:spcPts val="0"/>
              </a:spcAft>
              <a:buClr>
                <a:schemeClr val="lt1"/>
              </a:buClr>
              <a:buSzPts val="900"/>
              <a:buChar char="•"/>
              <a:defRPr b="0" i="0" sz="900">
                <a:solidFill>
                  <a:schemeClr val="lt1"/>
                </a:solidFill>
                <a:latin typeface="Libre Baskerville"/>
                <a:ea typeface="Libre Baskerville"/>
                <a:cs typeface="Libre Baskerville"/>
                <a:sym typeface="Libre Baskerville"/>
              </a:defRPr>
            </a:lvl4pPr>
            <a:lvl5pPr indent="-285750" lvl="4" marL="2286000" algn="l">
              <a:lnSpc>
                <a:spcPct val="90000"/>
              </a:lnSpc>
              <a:spcBef>
                <a:spcPts val="400"/>
              </a:spcBef>
              <a:spcAft>
                <a:spcPts val="0"/>
              </a:spcAft>
              <a:buClr>
                <a:schemeClr val="lt1"/>
              </a:buClr>
              <a:buSzPts val="900"/>
              <a:buChar char="•"/>
              <a:defRPr b="0" i="0" sz="900">
                <a:solidFill>
                  <a:schemeClr val="lt1"/>
                </a:solidFill>
                <a:latin typeface="Libre Baskerville"/>
                <a:ea typeface="Libre Baskerville"/>
                <a:cs typeface="Libre Baskerville"/>
                <a:sym typeface="Libre Baskerville"/>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90" name="Google Shape;90;p15"/>
          <p:cNvSpPr txBox="1"/>
          <p:nvPr>
            <p:ph idx="12" type="sldNum"/>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indent="0" lvl="0" marL="0" algn="l">
              <a:spcBef>
                <a:spcPts val="0"/>
              </a:spcBef>
              <a:buNone/>
              <a:defRPr b="0" i="0" sz="900" u="none" cap="none" strike="noStrike">
                <a:solidFill>
                  <a:schemeClr val="lt1"/>
                </a:solidFill>
                <a:latin typeface="Helvetica Neue"/>
                <a:ea typeface="Helvetica Neue"/>
                <a:cs typeface="Helvetica Neue"/>
                <a:sym typeface="Helvetica Neue"/>
              </a:defRPr>
            </a:lvl1pPr>
            <a:lvl2pPr indent="0" lvl="1" marL="0" algn="l">
              <a:spcBef>
                <a:spcPts val="0"/>
              </a:spcBef>
              <a:buNone/>
              <a:defRPr b="0" i="0" sz="900" u="none" cap="none" strike="noStrike">
                <a:solidFill>
                  <a:schemeClr val="lt1"/>
                </a:solidFill>
                <a:latin typeface="Helvetica Neue"/>
                <a:ea typeface="Helvetica Neue"/>
                <a:cs typeface="Helvetica Neue"/>
                <a:sym typeface="Helvetica Neue"/>
              </a:defRPr>
            </a:lvl2pPr>
            <a:lvl3pPr indent="0" lvl="2" marL="0" algn="l">
              <a:spcBef>
                <a:spcPts val="0"/>
              </a:spcBef>
              <a:buNone/>
              <a:defRPr b="0" i="0" sz="900" u="none" cap="none" strike="noStrike">
                <a:solidFill>
                  <a:schemeClr val="lt1"/>
                </a:solidFill>
                <a:latin typeface="Helvetica Neue"/>
                <a:ea typeface="Helvetica Neue"/>
                <a:cs typeface="Helvetica Neue"/>
                <a:sym typeface="Helvetica Neue"/>
              </a:defRPr>
            </a:lvl3pPr>
            <a:lvl4pPr indent="0" lvl="3" marL="0" algn="l">
              <a:spcBef>
                <a:spcPts val="0"/>
              </a:spcBef>
              <a:buNone/>
              <a:defRPr b="0" i="0" sz="900" u="none" cap="none" strike="noStrike">
                <a:solidFill>
                  <a:schemeClr val="lt1"/>
                </a:solidFill>
                <a:latin typeface="Helvetica Neue"/>
                <a:ea typeface="Helvetica Neue"/>
                <a:cs typeface="Helvetica Neue"/>
                <a:sym typeface="Helvetica Neue"/>
              </a:defRPr>
            </a:lvl4pPr>
            <a:lvl5pPr indent="0" lvl="4" marL="0" algn="l">
              <a:spcBef>
                <a:spcPts val="0"/>
              </a:spcBef>
              <a:buNone/>
              <a:defRPr b="0" i="0" sz="900" u="none" cap="none" strike="noStrike">
                <a:solidFill>
                  <a:schemeClr val="lt1"/>
                </a:solidFill>
                <a:latin typeface="Helvetica Neue"/>
                <a:ea typeface="Helvetica Neue"/>
                <a:cs typeface="Helvetica Neue"/>
                <a:sym typeface="Helvetica Neue"/>
              </a:defRPr>
            </a:lvl5pPr>
            <a:lvl6pPr indent="0" lvl="5" marL="0" algn="l">
              <a:spcBef>
                <a:spcPts val="0"/>
              </a:spcBef>
              <a:buNone/>
              <a:defRPr b="0" i="0" sz="900" u="none" cap="none" strike="noStrike">
                <a:solidFill>
                  <a:schemeClr val="lt1"/>
                </a:solidFill>
                <a:latin typeface="Helvetica Neue"/>
                <a:ea typeface="Helvetica Neue"/>
                <a:cs typeface="Helvetica Neue"/>
                <a:sym typeface="Helvetica Neue"/>
              </a:defRPr>
            </a:lvl6pPr>
            <a:lvl7pPr indent="0" lvl="6" marL="0" algn="l">
              <a:spcBef>
                <a:spcPts val="0"/>
              </a:spcBef>
              <a:buNone/>
              <a:defRPr b="0" i="0" sz="900" u="none" cap="none" strike="noStrike">
                <a:solidFill>
                  <a:schemeClr val="lt1"/>
                </a:solidFill>
                <a:latin typeface="Helvetica Neue"/>
                <a:ea typeface="Helvetica Neue"/>
                <a:cs typeface="Helvetica Neue"/>
                <a:sym typeface="Helvetica Neue"/>
              </a:defRPr>
            </a:lvl7pPr>
            <a:lvl8pPr indent="0" lvl="7" marL="0" algn="l">
              <a:spcBef>
                <a:spcPts val="0"/>
              </a:spcBef>
              <a:buNone/>
              <a:defRPr b="0" i="0" sz="900" u="none" cap="none" strike="noStrike">
                <a:solidFill>
                  <a:schemeClr val="lt1"/>
                </a:solidFill>
                <a:latin typeface="Helvetica Neue"/>
                <a:ea typeface="Helvetica Neue"/>
                <a:cs typeface="Helvetica Neue"/>
                <a:sym typeface="Helvetica Neue"/>
              </a:defRPr>
            </a:lvl8pPr>
            <a:lvl9pPr indent="0" lvl="8" marL="0" algn="l">
              <a:spcBef>
                <a:spcPts val="0"/>
              </a:spcBef>
              <a:buNone/>
              <a:defRPr b="0" i="0" sz="900" u="none" cap="none" strike="noStrike">
                <a:solidFill>
                  <a:schemeClr val="lt1"/>
                </a:solidFill>
                <a:latin typeface="Helvetica Neue"/>
                <a:ea typeface="Helvetica Neue"/>
                <a:cs typeface="Helvetica Neue"/>
                <a:sym typeface="Helvetica Neue"/>
              </a:defRPr>
            </a:lvl9pPr>
          </a:lstStyle>
          <a:p>
            <a:pPr indent="0" lvl="0" marL="0" rtl="0" algn="l">
              <a:spcBef>
                <a:spcPts val="0"/>
              </a:spcBef>
              <a:spcAft>
                <a:spcPts val="0"/>
              </a:spcAft>
              <a:buNone/>
            </a:pPr>
            <a:fld id="{00000000-1234-1234-1234-123412341234}" type="slidenum">
              <a:rPr lang="en"/>
              <a:t>‹#›</a:t>
            </a:fld>
            <a:endParaRPr/>
          </a:p>
        </p:txBody>
      </p:sp>
      <p:pic>
        <p:nvPicPr>
          <p:cNvPr id="91" name="Google Shape;91;p15"/>
          <p:cNvPicPr preferRelativeResize="0"/>
          <p:nvPr/>
        </p:nvPicPr>
        <p:blipFill rotWithShape="1">
          <a:blip r:embed="rId2">
            <a:alphaModFix/>
          </a:blip>
          <a:srcRect b="0" l="0" r="0" t="0"/>
          <a:stretch/>
        </p:blipFill>
        <p:spPr>
          <a:xfrm>
            <a:off x="7217889" y="4693880"/>
            <a:ext cx="1297461" cy="304691"/>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and Content">
  <p:cSld name="2_Title and Content">
    <p:bg>
      <p:bgPr>
        <a:gradFill>
          <a:gsLst>
            <a:gs pos="0">
              <a:srgbClr val="DA4E1F"/>
            </a:gs>
            <a:gs pos="78000">
              <a:srgbClr val="6E2A1D"/>
            </a:gs>
            <a:gs pos="100000">
              <a:srgbClr val="6E2A1D"/>
            </a:gs>
          </a:gsLst>
          <a:lin ang="5400000" scaled="0"/>
        </a:gradFill>
      </p:bgPr>
    </p:bg>
    <p:spTree>
      <p:nvGrpSpPr>
        <p:cNvPr id="92" name="Shape 92"/>
        <p:cNvGrpSpPr/>
        <p:nvPr/>
      </p:nvGrpSpPr>
      <p:grpSpPr>
        <a:xfrm>
          <a:off x="0" y="0"/>
          <a:ext cx="0" cy="0"/>
          <a:chOff x="0" y="0"/>
          <a:chExt cx="0" cy="0"/>
        </a:xfrm>
      </p:grpSpPr>
      <p:sp>
        <p:nvSpPr>
          <p:cNvPr id="93" name="Google Shape;93;p16"/>
          <p:cNvSpPr txBox="1"/>
          <p:nvPr>
            <p:ph type="title"/>
          </p:nvPr>
        </p:nvSpPr>
        <p:spPr>
          <a:xfrm>
            <a:off x="628650" y="273844"/>
            <a:ext cx="7886700" cy="5046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lt1"/>
              </a:buClr>
              <a:buSzPts val="1800"/>
              <a:buFont typeface="Helvetica Neue"/>
              <a:buNone/>
              <a:defRPr b="0" i="0" sz="1800">
                <a:solidFill>
                  <a:schemeClr val="lt1"/>
                </a:solidFill>
                <a:latin typeface="Helvetica Neue"/>
                <a:ea typeface="Helvetica Neue"/>
                <a:cs typeface="Helvetica Neue"/>
                <a:sym typeface="Helvetica Neu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94" name="Google Shape;94;p16"/>
          <p:cNvSpPr txBox="1"/>
          <p:nvPr>
            <p:ph idx="1" type="body"/>
          </p:nvPr>
        </p:nvSpPr>
        <p:spPr>
          <a:xfrm>
            <a:off x="628650" y="886135"/>
            <a:ext cx="7886700" cy="3746700"/>
          </a:xfrm>
          <a:prstGeom prst="rect">
            <a:avLst/>
          </a:prstGeom>
          <a:noFill/>
          <a:ln>
            <a:noFill/>
          </a:ln>
        </p:spPr>
        <p:txBody>
          <a:bodyPr anchorCtr="0" anchor="t" bIns="34275" lIns="68575" spcFirstLastPara="1" rIns="68575" wrap="square" tIns="34275">
            <a:normAutofit/>
          </a:bodyPr>
          <a:lstStyle>
            <a:lvl1pPr indent="-285750" lvl="0" marL="457200" algn="l">
              <a:lnSpc>
                <a:spcPct val="90000"/>
              </a:lnSpc>
              <a:spcBef>
                <a:spcPts val="800"/>
              </a:spcBef>
              <a:spcAft>
                <a:spcPts val="0"/>
              </a:spcAft>
              <a:buClr>
                <a:schemeClr val="lt1"/>
              </a:buClr>
              <a:buSzPts val="900"/>
              <a:buChar char="•"/>
              <a:defRPr b="0" i="0" sz="900">
                <a:solidFill>
                  <a:schemeClr val="lt1"/>
                </a:solidFill>
                <a:latin typeface="Libre Baskerville"/>
                <a:ea typeface="Libre Baskerville"/>
                <a:cs typeface="Libre Baskerville"/>
                <a:sym typeface="Libre Baskerville"/>
              </a:defRPr>
            </a:lvl1pPr>
            <a:lvl2pPr indent="-285750" lvl="1" marL="914400" algn="l">
              <a:lnSpc>
                <a:spcPct val="90000"/>
              </a:lnSpc>
              <a:spcBef>
                <a:spcPts val="400"/>
              </a:spcBef>
              <a:spcAft>
                <a:spcPts val="0"/>
              </a:spcAft>
              <a:buClr>
                <a:schemeClr val="lt1"/>
              </a:buClr>
              <a:buSzPts val="900"/>
              <a:buChar char="•"/>
              <a:defRPr b="0" i="0" sz="900">
                <a:solidFill>
                  <a:schemeClr val="lt1"/>
                </a:solidFill>
                <a:latin typeface="Libre Baskerville"/>
                <a:ea typeface="Libre Baskerville"/>
                <a:cs typeface="Libre Baskerville"/>
                <a:sym typeface="Libre Baskerville"/>
              </a:defRPr>
            </a:lvl2pPr>
            <a:lvl3pPr indent="-285750" lvl="2" marL="1371600" algn="l">
              <a:lnSpc>
                <a:spcPct val="90000"/>
              </a:lnSpc>
              <a:spcBef>
                <a:spcPts val="400"/>
              </a:spcBef>
              <a:spcAft>
                <a:spcPts val="0"/>
              </a:spcAft>
              <a:buClr>
                <a:schemeClr val="lt1"/>
              </a:buClr>
              <a:buSzPts val="900"/>
              <a:buChar char="•"/>
              <a:defRPr b="0" i="0" sz="900">
                <a:solidFill>
                  <a:schemeClr val="lt1"/>
                </a:solidFill>
                <a:latin typeface="Libre Baskerville"/>
                <a:ea typeface="Libre Baskerville"/>
                <a:cs typeface="Libre Baskerville"/>
                <a:sym typeface="Libre Baskerville"/>
              </a:defRPr>
            </a:lvl3pPr>
            <a:lvl4pPr indent="-285750" lvl="3" marL="1828800" algn="l">
              <a:lnSpc>
                <a:spcPct val="90000"/>
              </a:lnSpc>
              <a:spcBef>
                <a:spcPts val="400"/>
              </a:spcBef>
              <a:spcAft>
                <a:spcPts val="0"/>
              </a:spcAft>
              <a:buClr>
                <a:schemeClr val="lt1"/>
              </a:buClr>
              <a:buSzPts val="900"/>
              <a:buChar char="•"/>
              <a:defRPr b="0" i="0" sz="900">
                <a:solidFill>
                  <a:schemeClr val="lt1"/>
                </a:solidFill>
                <a:latin typeface="Libre Baskerville"/>
                <a:ea typeface="Libre Baskerville"/>
                <a:cs typeface="Libre Baskerville"/>
                <a:sym typeface="Libre Baskerville"/>
              </a:defRPr>
            </a:lvl4pPr>
            <a:lvl5pPr indent="-285750" lvl="4" marL="2286000" algn="l">
              <a:lnSpc>
                <a:spcPct val="90000"/>
              </a:lnSpc>
              <a:spcBef>
                <a:spcPts val="400"/>
              </a:spcBef>
              <a:spcAft>
                <a:spcPts val="0"/>
              </a:spcAft>
              <a:buClr>
                <a:schemeClr val="lt1"/>
              </a:buClr>
              <a:buSzPts val="900"/>
              <a:buChar char="•"/>
              <a:defRPr b="0" i="0" sz="900">
                <a:solidFill>
                  <a:schemeClr val="lt1"/>
                </a:solidFill>
                <a:latin typeface="Libre Baskerville"/>
                <a:ea typeface="Libre Baskerville"/>
                <a:cs typeface="Libre Baskerville"/>
                <a:sym typeface="Libre Baskerville"/>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95" name="Google Shape;95;p16"/>
          <p:cNvSpPr txBox="1"/>
          <p:nvPr>
            <p:ph idx="12" type="sldNum"/>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indent="0" lvl="0" marL="0" algn="l">
              <a:spcBef>
                <a:spcPts val="0"/>
              </a:spcBef>
              <a:buNone/>
              <a:defRPr b="0" i="0" sz="900" u="none" cap="none" strike="noStrike">
                <a:solidFill>
                  <a:schemeClr val="lt1"/>
                </a:solidFill>
                <a:latin typeface="Helvetica Neue"/>
                <a:ea typeface="Helvetica Neue"/>
                <a:cs typeface="Helvetica Neue"/>
                <a:sym typeface="Helvetica Neue"/>
              </a:defRPr>
            </a:lvl1pPr>
            <a:lvl2pPr indent="0" lvl="1" marL="0" algn="l">
              <a:spcBef>
                <a:spcPts val="0"/>
              </a:spcBef>
              <a:buNone/>
              <a:defRPr b="0" i="0" sz="900" u="none" cap="none" strike="noStrike">
                <a:solidFill>
                  <a:schemeClr val="lt1"/>
                </a:solidFill>
                <a:latin typeface="Helvetica Neue"/>
                <a:ea typeface="Helvetica Neue"/>
                <a:cs typeface="Helvetica Neue"/>
                <a:sym typeface="Helvetica Neue"/>
              </a:defRPr>
            </a:lvl2pPr>
            <a:lvl3pPr indent="0" lvl="2" marL="0" algn="l">
              <a:spcBef>
                <a:spcPts val="0"/>
              </a:spcBef>
              <a:buNone/>
              <a:defRPr b="0" i="0" sz="900" u="none" cap="none" strike="noStrike">
                <a:solidFill>
                  <a:schemeClr val="lt1"/>
                </a:solidFill>
                <a:latin typeface="Helvetica Neue"/>
                <a:ea typeface="Helvetica Neue"/>
                <a:cs typeface="Helvetica Neue"/>
                <a:sym typeface="Helvetica Neue"/>
              </a:defRPr>
            </a:lvl3pPr>
            <a:lvl4pPr indent="0" lvl="3" marL="0" algn="l">
              <a:spcBef>
                <a:spcPts val="0"/>
              </a:spcBef>
              <a:buNone/>
              <a:defRPr b="0" i="0" sz="900" u="none" cap="none" strike="noStrike">
                <a:solidFill>
                  <a:schemeClr val="lt1"/>
                </a:solidFill>
                <a:latin typeface="Helvetica Neue"/>
                <a:ea typeface="Helvetica Neue"/>
                <a:cs typeface="Helvetica Neue"/>
                <a:sym typeface="Helvetica Neue"/>
              </a:defRPr>
            </a:lvl4pPr>
            <a:lvl5pPr indent="0" lvl="4" marL="0" algn="l">
              <a:spcBef>
                <a:spcPts val="0"/>
              </a:spcBef>
              <a:buNone/>
              <a:defRPr b="0" i="0" sz="900" u="none" cap="none" strike="noStrike">
                <a:solidFill>
                  <a:schemeClr val="lt1"/>
                </a:solidFill>
                <a:latin typeface="Helvetica Neue"/>
                <a:ea typeface="Helvetica Neue"/>
                <a:cs typeface="Helvetica Neue"/>
                <a:sym typeface="Helvetica Neue"/>
              </a:defRPr>
            </a:lvl5pPr>
            <a:lvl6pPr indent="0" lvl="5" marL="0" algn="l">
              <a:spcBef>
                <a:spcPts val="0"/>
              </a:spcBef>
              <a:buNone/>
              <a:defRPr b="0" i="0" sz="900" u="none" cap="none" strike="noStrike">
                <a:solidFill>
                  <a:schemeClr val="lt1"/>
                </a:solidFill>
                <a:latin typeface="Helvetica Neue"/>
                <a:ea typeface="Helvetica Neue"/>
                <a:cs typeface="Helvetica Neue"/>
                <a:sym typeface="Helvetica Neue"/>
              </a:defRPr>
            </a:lvl6pPr>
            <a:lvl7pPr indent="0" lvl="6" marL="0" algn="l">
              <a:spcBef>
                <a:spcPts val="0"/>
              </a:spcBef>
              <a:buNone/>
              <a:defRPr b="0" i="0" sz="900" u="none" cap="none" strike="noStrike">
                <a:solidFill>
                  <a:schemeClr val="lt1"/>
                </a:solidFill>
                <a:latin typeface="Helvetica Neue"/>
                <a:ea typeface="Helvetica Neue"/>
                <a:cs typeface="Helvetica Neue"/>
                <a:sym typeface="Helvetica Neue"/>
              </a:defRPr>
            </a:lvl7pPr>
            <a:lvl8pPr indent="0" lvl="7" marL="0" algn="l">
              <a:spcBef>
                <a:spcPts val="0"/>
              </a:spcBef>
              <a:buNone/>
              <a:defRPr b="0" i="0" sz="900" u="none" cap="none" strike="noStrike">
                <a:solidFill>
                  <a:schemeClr val="lt1"/>
                </a:solidFill>
                <a:latin typeface="Helvetica Neue"/>
                <a:ea typeface="Helvetica Neue"/>
                <a:cs typeface="Helvetica Neue"/>
                <a:sym typeface="Helvetica Neue"/>
              </a:defRPr>
            </a:lvl8pPr>
            <a:lvl9pPr indent="0" lvl="8" marL="0" algn="l">
              <a:spcBef>
                <a:spcPts val="0"/>
              </a:spcBef>
              <a:buNone/>
              <a:defRPr b="0" i="0" sz="900" u="none" cap="none" strike="noStrike">
                <a:solidFill>
                  <a:schemeClr val="lt1"/>
                </a:solidFill>
                <a:latin typeface="Helvetica Neue"/>
                <a:ea typeface="Helvetica Neue"/>
                <a:cs typeface="Helvetica Neue"/>
                <a:sym typeface="Helvetica Neue"/>
              </a:defRPr>
            </a:lvl9pPr>
          </a:lstStyle>
          <a:p>
            <a:pPr indent="0" lvl="0" marL="0" rtl="0" algn="l">
              <a:spcBef>
                <a:spcPts val="0"/>
              </a:spcBef>
              <a:spcAft>
                <a:spcPts val="0"/>
              </a:spcAft>
              <a:buNone/>
            </a:pPr>
            <a:fld id="{00000000-1234-1234-1234-123412341234}" type="slidenum">
              <a:rPr lang="en"/>
              <a:t>‹#›</a:t>
            </a:fld>
            <a:endParaRPr/>
          </a:p>
        </p:txBody>
      </p:sp>
      <p:pic>
        <p:nvPicPr>
          <p:cNvPr id="96" name="Google Shape;96;p16"/>
          <p:cNvPicPr preferRelativeResize="0"/>
          <p:nvPr/>
        </p:nvPicPr>
        <p:blipFill rotWithShape="1">
          <a:blip r:embed="rId2">
            <a:alphaModFix/>
          </a:blip>
          <a:srcRect b="0" l="0" r="0" t="0"/>
          <a:stretch/>
        </p:blipFill>
        <p:spPr>
          <a:xfrm>
            <a:off x="7217889" y="4693880"/>
            <a:ext cx="1297461" cy="304691"/>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and Content">
  <p:cSld name="3_Title and Content">
    <p:bg>
      <p:bgPr>
        <a:gradFill>
          <a:gsLst>
            <a:gs pos="0">
              <a:srgbClr val="88BB4A"/>
            </a:gs>
            <a:gs pos="78000">
              <a:srgbClr val="4E662C"/>
            </a:gs>
            <a:gs pos="100000">
              <a:srgbClr val="4E662C"/>
            </a:gs>
          </a:gsLst>
          <a:lin ang="5400000" scaled="0"/>
        </a:gradFill>
      </p:bgPr>
    </p:bg>
    <p:spTree>
      <p:nvGrpSpPr>
        <p:cNvPr id="97" name="Shape 97"/>
        <p:cNvGrpSpPr/>
        <p:nvPr/>
      </p:nvGrpSpPr>
      <p:grpSpPr>
        <a:xfrm>
          <a:off x="0" y="0"/>
          <a:ext cx="0" cy="0"/>
          <a:chOff x="0" y="0"/>
          <a:chExt cx="0" cy="0"/>
        </a:xfrm>
      </p:grpSpPr>
      <p:sp>
        <p:nvSpPr>
          <p:cNvPr id="98" name="Google Shape;98;p17"/>
          <p:cNvSpPr txBox="1"/>
          <p:nvPr>
            <p:ph type="title"/>
          </p:nvPr>
        </p:nvSpPr>
        <p:spPr>
          <a:xfrm>
            <a:off x="628650" y="273844"/>
            <a:ext cx="7886700" cy="5046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lt1"/>
              </a:buClr>
              <a:buSzPts val="1800"/>
              <a:buFont typeface="Helvetica Neue"/>
              <a:buNone/>
              <a:defRPr b="0" i="0" sz="1800">
                <a:solidFill>
                  <a:schemeClr val="lt1"/>
                </a:solidFill>
                <a:latin typeface="Helvetica Neue"/>
                <a:ea typeface="Helvetica Neue"/>
                <a:cs typeface="Helvetica Neue"/>
                <a:sym typeface="Helvetica Neu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99" name="Google Shape;99;p17"/>
          <p:cNvSpPr txBox="1"/>
          <p:nvPr>
            <p:ph idx="1" type="body"/>
          </p:nvPr>
        </p:nvSpPr>
        <p:spPr>
          <a:xfrm>
            <a:off x="628650" y="886135"/>
            <a:ext cx="7886700" cy="3746700"/>
          </a:xfrm>
          <a:prstGeom prst="rect">
            <a:avLst/>
          </a:prstGeom>
          <a:noFill/>
          <a:ln>
            <a:noFill/>
          </a:ln>
        </p:spPr>
        <p:txBody>
          <a:bodyPr anchorCtr="0" anchor="t" bIns="34275" lIns="68575" spcFirstLastPara="1" rIns="68575" wrap="square" tIns="34275">
            <a:normAutofit/>
          </a:bodyPr>
          <a:lstStyle>
            <a:lvl1pPr indent="-285750" lvl="0" marL="457200" algn="l">
              <a:lnSpc>
                <a:spcPct val="90000"/>
              </a:lnSpc>
              <a:spcBef>
                <a:spcPts val="800"/>
              </a:spcBef>
              <a:spcAft>
                <a:spcPts val="0"/>
              </a:spcAft>
              <a:buClr>
                <a:schemeClr val="lt1"/>
              </a:buClr>
              <a:buSzPts val="900"/>
              <a:buChar char="•"/>
              <a:defRPr b="0" i="0" sz="900">
                <a:solidFill>
                  <a:schemeClr val="lt1"/>
                </a:solidFill>
                <a:latin typeface="Libre Baskerville"/>
                <a:ea typeface="Libre Baskerville"/>
                <a:cs typeface="Libre Baskerville"/>
                <a:sym typeface="Libre Baskerville"/>
              </a:defRPr>
            </a:lvl1pPr>
            <a:lvl2pPr indent="-285750" lvl="1" marL="914400" algn="l">
              <a:lnSpc>
                <a:spcPct val="90000"/>
              </a:lnSpc>
              <a:spcBef>
                <a:spcPts val="400"/>
              </a:spcBef>
              <a:spcAft>
                <a:spcPts val="0"/>
              </a:spcAft>
              <a:buClr>
                <a:schemeClr val="lt1"/>
              </a:buClr>
              <a:buSzPts val="900"/>
              <a:buChar char="•"/>
              <a:defRPr b="0" i="0" sz="900">
                <a:solidFill>
                  <a:schemeClr val="lt1"/>
                </a:solidFill>
                <a:latin typeface="Libre Baskerville"/>
                <a:ea typeface="Libre Baskerville"/>
                <a:cs typeface="Libre Baskerville"/>
                <a:sym typeface="Libre Baskerville"/>
              </a:defRPr>
            </a:lvl2pPr>
            <a:lvl3pPr indent="-285750" lvl="2" marL="1371600" algn="l">
              <a:lnSpc>
                <a:spcPct val="90000"/>
              </a:lnSpc>
              <a:spcBef>
                <a:spcPts val="400"/>
              </a:spcBef>
              <a:spcAft>
                <a:spcPts val="0"/>
              </a:spcAft>
              <a:buClr>
                <a:schemeClr val="lt1"/>
              </a:buClr>
              <a:buSzPts val="900"/>
              <a:buChar char="•"/>
              <a:defRPr b="0" i="0" sz="900">
                <a:solidFill>
                  <a:schemeClr val="lt1"/>
                </a:solidFill>
                <a:latin typeface="Libre Baskerville"/>
                <a:ea typeface="Libre Baskerville"/>
                <a:cs typeface="Libre Baskerville"/>
                <a:sym typeface="Libre Baskerville"/>
              </a:defRPr>
            </a:lvl3pPr>
            <a:lvl4pPr indent="-285750" lvl="3" marL="1828800" algn="l">
              <a:lnSpc>
                <a:spcPct val="90000"/>
              </a:lnSpc>
              <a:spcBef>
                <a:spcPts val="400"/>
              </a:spcBef>
              <a:spcAft>
                <a:spcPts val="0"/>
              </a:spcAft>
              <a:buClr>
                <a:schemeClr val="lt1"/>
              </a:buClr>
              <a:buSzPts val="900"/>
              <a:buChar char="•"/>
              <a:defRPr b="0" i="0" sz="900">
                <a:solidFill>
                  <a:schemeClr val="lt1"/>
                </a:solidFill>
                <a:latin typeface="Libre Baskerville"/>
                <a:ea typeface="Libre Baskerville"/>
                <a:cs typeface="Libre Baskerville"/>
                <a:sym typeface="Libre Baskerville"/>
              </a:defRPr>
            </a:lvl4pPr>
            <a:lvl5pPr indent="-285750" lvl="4" marL="2286000" algn="l">
              <a:lnSpc>
                <a:spcPct val="90000"/>
              </a:lnSpc>
              <a:spcBef>
                <a:spcPts val="400"/>
              </a:spcBef>
              <a:spcAft>
                <a:spcPts val="0"/>
              </a:spcAft>
              <a:buClr>
                <a:schemeClr val="lt1"/>
              </a:buClr>
              <a:buSzPts val="900"/>
              <a:buChar char="•"/>
              <a:defRPr b="0" i="0" sz="900">
                <a:solidFill>
                  <a:schemeClr val="lt1"/>
                </a:solidFill>
                <a:latin typeface="Libre Baskerville"/>
                <a:ea typeface="Libre Baskerville"/>
                <a:cs typeface="Libre Baskerville"/>
                <a:sym typeface="Libre Baskerville"/>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00" name="Google Shape;100;p17"/>
          <p:cNvSpPr txBox="1"/>
          <p:nvPr>
            <p:ph idx="12" type="sldNum"/>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indent="0" lvl="0" marL="0" algn="l">
              <a:spcBef>
                <a:spcPts val="0"/>
              </a:spcBef>
              <a:buNone/>
              <a:defRPr b="0" i="0" sz="900" u="none" cap="none" strike="noStrike">
                <a:solidFill>
                  <a:schemeClr val="lt1"/>
                </a:solidFill>
                <a:latin typeface="Helvetica Neue"/>
                <a:ea typeface="Helvetica Neue"/>
                <a:cs typeface="Helvetica Neue"/>
                <a:sym typeface="Helvetica Neue"/>
              </a:defRPr>
            </a:lvl1pPr>
            <a:lvl2pPr indent="0" lvl="1" marL="0" algn="l">
              <a:spcBef>
                <a:spcPts val="0"/>
              </a:spcBef>
              <a:buNone/>
              <a:defRPr b="0" i="0" sz="900" u="none" cap="none" strike="noStrike">
                <a:solidFill>
                  <a:schemeClr val="lt1"/>
                </a:solidFill>
                <a:latin typeface="Helvetica Neue"/>
                <a:ea typeface="Helvetica Neue"/>
                <a:cs typeface="Helvetica Neue"/>
                <a:sym typeface="Helvetica Neue"/>
              </a:defRPr>
            </a:lvl2pPr>
            <a:lvl3pPr indent="0" lvl="2" marL="0" algn="l">
              <a:spcBef>
                <a:spcPts val="0"/>
              </a:spcBef>
              <a:buNone/>
              <a:defRPr b="0" i="0" sz="900" u="none" cap="none" strike="noStrike">
                <a:solidFill>
                  <a:schemeClr val="lt1"/>
                </a:solidFill>
                <a:latin typeface="Helvetica Neue"/>
                <a:ea typeface="Helvetica Neue"/>
                <a:cs typeface="Helvetica Neue"/>
                <a:sym typeface="Helvetica Neue"/>
              </a:defRPr>
            </a:lvl3pPr>
            <a:lvl4pPr indent="0" lvl="3" marL="0" algn="l">
              <a:spcBef>
                <a:spcPts val="0"/>
              </a:spcBef>
              <a:buNone/>
              <a:defRPr b="0" i="0" sz="900" u="none" cap="none" strike="noStrike">
                <a:solidFill>
                  <a:schemeClr val="lt1"/>
                </a:solidFill>
                <a:latin typeface="Helvetica Neue"/>
                <a:ea typeface="Helvetica Neue"/>
                <a:cs typeface="Helvetica Neue"/>
                <a:sym typeface="Helvetica Neue"/>
              </a:defRPr>
            </a:lvl4pPr>
            <a:lvl5pPr indent="0" lvl="4" marL="0" algn="l">
              <a:spcBef>
                <a:spcPts val="0"/>
              </a:spcBef>
              <a:buNone/>
              <a:defRPr b="0" i="0" sz="900" u="none" cap="none" strike="noStrike">
                <a:solidFill>
                  <a:schemeClr val="lt1"/>
                </a:solidFill>
                <a:latin typeface="Helvetica Neue"/>
                <a:ea typeface="Helvetica Neue"/>
                <a:cs typeface="Helvetica Neue"/>
                <a:sym typeface="Helvetica Neue"/>
              </a:defRPr>
            </a:lvl5pPr>
            <a:lvl6pPr indent="0" lvl="5" marL="0" algn="l">
              <a:spcBef>
                <a:spcPts val="0"/>
              </a:spcBef>
              <a:buNone/>
              <a:defRPr b="0" i="0" sz="900" u="none" cap="none" strike="noStrike">
                <a:solidFill>
                  <a:schemeClr val="lt1"/>
                </a:solidFill>
                <a:latin typeface="Helvetica Neue"/>
                <a:ea typeface="Helvetica Neue"/>
                <a:cs typeface="Helvetica Neue"/>
                <a:sym typeface="Helvetica Neue"/>
              </a:defRPr>
            </a:lvl6pPr>
            <a:lvl7pPr indent="0" lvl="6" marL="0" algn="l">
              <a:spcBef>
                <a:spcPts val="0"/>
              </a:spcBef>
              <a:buNone/>
              <a:defRPr b="0" i="0" sz="900" u="none" cap="none" strike="noStrike">
                <a:solidFill>
                  <a:schemeClr val="lt1"/>
                </a:solidFill>
                <a:latin typeface="Helvetica Neue"/>
                <a:ea typeface="Helvetica Neue"/>
                <a:cs typeface="Helvetica Neue"/>
                <a:sym typeface="Helvetica Neue"/>
              </a:defRPr>
            </a:lvl7pPr>
            <a:lvl8pPr indent="0" lvl="7" marL="0" algn="l">
              <a:spcBef>
                <a:spcPts val="0"/>
              </a:spcBef>
              <a:buNone/>
              <a:defRPr b="0" i="0" sz="900" u="none" cap="none" strike="noStrike">
                <a:solidFill>
                  <a:schemeClr val="lt1"/>
                </a:solidFill>
                <a:latin typeface="Helvetica Neue"/>
                <a:ea typeface="Helvetica Neue"/>
                <a:cs typeface="Helvetica Neue"/>
                <a:sym typeface="Helvetica Neue"/>
              </a:defRPr>
            </a:lvl8pPr>
            <a:lvl9pPr indent="0" lvl="8" marL="0" algn="l">
              <a:spcBef>
                <a:spcPts val="0"/>
              </a:spcBef>
              <a:buNone/>
              <a:defRPr b="0" i="0" sz="900" u="none" cap="none" strike="noStrike">
                <a:solidFill>
                  <a:schemeClr val="lt1"/>
                </a:solidFill>
                <a:latin typeface="Helvetica Neue"/>
                <a:ea typeface="Helvetica Neue"/>
                <a:cs typeface="Helvetica Neue"/>
                <a:sym typeface="Helvetica Neue"/>
              </a:defRPr>
            </a:lvl9pPr>
          </a:lstStyle>
          <a:p>
            <a:pPr indent="0" lvl="0" marL="0" rtl="0" algn="l">
              <a:spcBef>
                <a:spcPts val="0"/>
              </a:spcBef>
              <a:spcAft>
                <a:spcPts val="0"/>
              </a:spcAft>
              <a:buNone/>
            </a:pPr>
            <a:fld id="{00000000-1234-1234-1234-123412341234}" type="slidenum">
              <a:rPr lang="en"/>
              <a:t>‹#›</a:t>
            </a:fld>
            <a:endParaRPr/>
          </a:p>
        </p:txBody>
      </p:sp>
      <p:pic>
        <p:nvPicPr>
          <p:cNvPr id="101" name="Google Shape;101;p17"/>
          <p:cNvPicPr preferRelativeResize="0"/>
          <p:nvPr/>
        </p:nvPicPr>
        <p:blipFill rotWithShape="1">
          <a:blip r:embed="rId2">
            <a:alphaModFix/>
          </a:blip>
          <a:srcRect b="0" l="0" r="0" t="0"/>
          <a:stretch/>
        </p:blipFill>
        <p:spPr>
          <a:xfrm>
            <a:off x="7217889" y="4693880"/>
            <a:ext cx="1297461" cy="304691"/>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itle and Content">
  <p:cSld name="4_Title and Content">
    <p:spTree>
      <p:nvGrpSpPr>
        <p:cNvPr id="102" name="Shape 102"/>
        <p:cNvGrpSpPr/>
        <p:nvPr/>
      </p:nvGrpSpPr>
      <p:grpSpPr>
        <a:xfrm>
          <a:off x="0" y="0"/>
          <a:ext cx="0" cy="0"/>
          <a:chOff x="0" y="0"/>
          <a:chExt cx="0" cy="0"/>
        </a:xfrm>
      </p:grpSpPr>
      <p:sp>
        <p:nvSpPr>
          <p:cNvPr id="103" name="Google Shape;103;p18"/>
          <p:cNvSpPr txBox="1"/>
          <p:nvPr>
            <p:ph type="title"/>
          </p:nvPr>
        </p:nvSpPr>
        <p:spPr>
          <a:xfrm>
            <a:off x="628650" y="273844"/>
            <a:ext cx="7886700" cy="5046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800"/>
              <a:buFont typeface="Helvetica Neue"/>
              <a:buNone/>
              <a:defRPr b="0" i="0" sz="1800">
                <a:latin typeface="Helvetica Neue"/>
                <a:ea typeface="Helvetica Neue"/>
                <a:cs typeface="Helvetica Neue"/>
                <a:sym typeface="Helvetica Neu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04" name="Google Shape;104;p18"/>
          <p:cNvSpPr txBox="1"/>
          <p:nvPr>
            <p:ph idx="1" type="body"/>
          </p:nvPr>
        </p:nvSpPr>
        <p:spPr>
          <a:xfrm>
            <a:off x="628650" y="886135"/>
            <a:ext cx="3029100" cy="3640200"/>
          </a:xfrm>
          <a:prstGeom prst="rect">
            <a:avLst/>
          </a:prstGeom>
          <a:noFill/>
          <a:ln>
            <a:noFill/>
          </a:ln>
        </p:spPr>
        <p:txBody>
          <a:bodyPr anchorCtr="0" anchor="t" bIns="34275" lIns="68575" spcFirstLastPara="1" rIns="68575" wrap="square" tIns="34275">
            <a:normAutofit/>
          </a:bodyPr>
          <a:lstStyle>
            <a:lvl1pPr indent="-298450" lvl="0" marL="457200" algn="l">
              <a:lnSpc>
                <a:spcPct val="90000"/>
              </a:lnSpc>
              <a:spcBef>
                <a:spcPts val="800"/>
              </a:spcBef>
              <a:spcAft>
                <a:spcPts val="0"/>
              </a:spcAft>
              <a:buClr>
                <a:srgbClr val="DA4E1F"/>
              </a:buClr>
              <a:buSzPts val="1100"/>
              <a:buChar char="•"/>
              <a:defRPr b="0" i="0" sz="1100">
                <a:latin typeface="Libre Baskerville"/>
                <a:ea typeface="Libre Baskerville"/>
                <a:cs typeface="Libre Baskerville"/>
                <a:sym typeface="Libre Baskerville"/>
              </a:defRPr>
            </a:lvl1pPr>
            <a:lvl2pPr indent="-298450" lvl="1" marL="914400" algn="l">
              <a:lnSpc>
                <a:spcPct val="90000"/>
              </a:lnSpc>
              <a:spcBef>
                <a:spcPts val="400"/>
              </a:spcBef>
              <a:spcAft>
                <a:spcPts val="0"/>
              </a:spcAft>
              <a:buClr>
                <a:srgbClr val="DA4E1F"/>
              </a:buClr>
              <a:buSzPts val="1100"/>
              <a:buChar char="•"/>
              <a:defRPr b="0" i="0" sz="1100">
                <a:latin typeface="Libre Baskerville"/>
                <a:ea typeface="Libre Baskerville"/>
                <a:cs typeface="Libre Baskerville"/>
                <a:sym typeface="Libre Baskerville"/>
              </a:defRPr>
            </a:lvl2pPr>
            <a:lvl3pPr indent="-298450" lvl="2" marL="1371600" algn="l">
              <a:lnSpc>
                <a:spcPct val="90000"/>
              </a:lnSpc>
              <a:spcBef>
                <a:spcPts val="400"/>
              </a:spcBef>
              <a:spcAft>
                <a:spcPts val="0"/>
              </a:spcAft>
              <a:buClr>
                <a:srgbClr val="DA4E1F"/>
              </a:buClr>
              <a:buSzPts val="1100"/>
              <a:buChar char="•"/>
              <a:defRPr b="0" i="0" sz="1100">
                <a:latin typeface="Libre Baskerville"/>
                <a:ea typeface="Libre Baskerville"/>
                <a:cs typeface="Libre Baskerville"/>
                <a:sym typeface="Libre Baskerville"/>
              </a:defRPr>
            </a:lvl3pPr>
            <a:lvl4pPr indent="-298450" lvl="3" marL="1828800" algn="l">
              <a:lnSpc>
                <a:spcPct val="90000"/>
              </a:lnSpc>
              <a:spcBef>
                <a:spcPts val="400"/>
              </a:spcBef>
              <a:spcAft>
                <a:spcPts val="0"/>
              </a:spcAft>
              <a:buClr>
                <a:srgbClr val="DA4E1F"/>
              </a:buClr>
              <a:buSzPts val="1100"/>
              <a:buChar char="•"/>
              <a:defRPr b="0" i="0" sz="1100">
                <a:latin typeface="Libre Baskerville"/>
                <a:ea typeface="Libre Baskerville"/>
                <a:cs typeface="Libre Baskerville"/>
                <a:sym typeface="Libre Baskerville"/>
              </a:defRPr>
            </a:lvl4pPr>
            <a:lvl5pPr indent="-298450" lvl="4" marL="2286000" algn="l">
              <a:lnSpc>
                <a:spcPct val="90000"/>
              </a:lnSpc>
              <a:spcBef>
                <a:spcPts val="400"/>
              </a:spcBef>
              <a:spcAft>
                <a:spcPts val="0"/>
              </a:spcAft>
              <a:buClr>
                <a:srgbClr val="DA4E1F"/>
              </a:buClr>
              <a:buSzPts val="1100"/>
              <a:buChar char="•"/>
              <a:defRPr b="0" i="0" sz="1100">
                <a:latin typeface="Libre Baskerville"/>
                <a:ea typeface="Libre Baskerville"/>
                <a:cs typeface="Libre Baskerville"/>
                <a:sym typeface="Libre Baskerville"/>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05" name="Google Shape;105;p18"/>
          <p:cNvSpPr txBox="1"/>
          <p:nvPr>
            <p:ph idx="12" type="sldNum"/>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indent="0" lvl="0" marL="0" algn="l">
              <a:spcBef>
                <a:spcPts val="0"/>
              </a:spcBef>
              <a:buNone/>
              <a:defRPr b="0" i="0" sz="900" u="none" cap="none" strike="noStrike">
                <a:solidFill>
                  <a:schemeClr val="dk1"/>
                </a:solidFill>
                <a:latin typeface="Helvetica Neue"/>
                <a:ea typeface="Helvetica Neue"/>
                <a:cs typeface="Helvetica Neue"/>
                <a:sym typeface="Helvetica Neue"/>
              </a:defRPr>
            </a:lvl1pPr>
            <a:lvl2pPr indent="0" lvl="1" marL="0" algn="l">
              <a:spcBef>
                <a:spcPts val="0"/>
              </a:spcBef>
              <a:buNone/>
              <a:defRPr b="0" i="0" sz="900" u="none" cap="none" strike="noStrike">
                <a:solidFill>
                  <a:schemeClr val="dk1"/>
                </a:solidFill>
                <a:latin typeface="Helvetica Neue"/>
                <a:ea typeface="Helvetica Neue"/>
                <a:cs typeface="Helvetica Neue"/>
                <a:sym typeface="Helvetica Neue"/>
              </a:defRPr>
            </a:lvl2pPr>
            <a:lvl3pPr indent="0" lvl="2" marL="0" algn="l">
              <a:spcBef>
                <a:spcPts val="0"/>
              </a:spcBef>
              <a:buNone/>
              <a:defRPr b="0" i="0" sz="900" u="none" cap="none" strike="noStrike">
                <a:solidFill>
                  <a:schemeClr val="dk1"/>
                </a:solidFill>
                <a:latin typeface="Helvetica Neue"/>
                <a:ea typeface="Helvetica Neue"/>
                <a:cs typeface="Helvetica Neue"/>
                <a:sym typeface="Helvetica Neue"/>
              </a:defRPr>
            </a:lvl3pPr>
            <a:lvl4pPr indent="0" lvl="3" marL="0" algn="l">
              <a:spcBef>
                <a:spcPts val="0"/>
              </a:spcBef>
              <a:buNone/>
              <a:defRPr b="0" i="0" sz="900" u="none" cap="none" strike="noStrike">
                <a:solidFill>
                  <a:schemeClr val="dk1"/>
                </a:solidFill>
                <a:latin typeface="Helvetica Neue"/>
                <a:ea typeface="Helvetica Neue"/>
                <a:cs typeface="Helvetica Neue"/>
                <a:sym typeface="Helvetica Neue"/>
              </a:defRPr>
            </a:lvl4pPr>
            <a:lvl5pPr indent="0" lvl="4" marL="0" algn="l">
              <a:spcBef>
                <a:spcPts val="0"/>
              </a:spcBef>
              <a:buNone/>
              <a:defRPr b="0" i="0" sz="900" u="none" cap="none" strike="noStrike">
                <a:solidFill>
                  <a:schemeClr val="dk1"/>
                </a:solidFill>
                <a:latin typeface="Helvetica Neue"/>
                <a:ea typeface="Helvetica Neue"/>
                <a:cs typeface="Helvetica Neue"/>
                <a:sym typeface="Helvetica Neue"/>
              </a:defRPr>
            </a:lvl5pPr>
            <a:lvl6pPr indent="0" lvl="5" marL="0" algn="l">
              <a:spcBef>
                <a:spcPts val="0"/>
              </a:spcBef>
              <a:buNone/>
              <a:defRPr b="0" i="0" sz="900" u="none" cap="none" strike="noStrike">
                <a:solidFill>
                  <a:schemeClr val="dk1"/>
                </a:solidFill>
                <a:latin typeface="Helvetica Neue"/>
                <a:ea typeface="Helvetica Neue"/>
                <a:cs typeface="Helvetica Neue"/>
                <a:sym typeface="Helvetica Neue"/>
              </a:defRPr>
            </a:lvl6pPr>
            <a:lvl7pPr indent="0" lvl="6" marL="0" algn="l">
              <a:spcBef>
                <a:spcPts val="0"/>
              </a:spcBef>
              <a:buNone/>
              <a:defRPr b="0" i="0" sz="900" u="none" cap="none" strike="noStrike">
                <a:solidFill>
                  <a:schemeClr val="dk1"/>
                </a:solidFill>
                <a:latin typeface="Helvetica Neue"/>
                <a:ea typeface="Helvetica Neue"/>
                <a:cs typeface="Helvetica Neue"/>
                <a:sym typeface="Helvetica Neue"/>
              </a:defRPr>
            </a:lvl7pPr>
            <a:lvl8pPr indent="0" lvl="7" marL="0" algn="l">
              <a:spcBef>
                <a:spcPts val="0"/>
              </a:spcBef>
              <a:buNone/>
              <a:defRPr b="0" i="0" sz="900" u="none" cap="none" strike="noStrike">
                <a:solidFill>
                  <a:schemeClr val="dk1"/>
                </a:solidFill>
                <a:latin typeface="Helvetica Neue"/>
                <a:ea typeface="Helvetica Neue"/>
                <a:cs typeface="Helvetica Neue"/>
                <a:sym typeface="Helvetica Neue"/>
              </a:defRPr>
            </a:lvl8pPr>
            <a:lvl9pPr indent="0" lvl="8" marL="0" algn="l">
              <a:spcBef>
                <a:spcPts val="0"/>
              </a:spcBef>
              <a:buNone/>
              <a:defRPr b="0" i="0" sz="900" u="none" cap="none" strike="noStrike">
                <a:solidFill>
                  <a:schemeClr val="dk1"/>
                </a:solidFill>
                <a:latin typeface="Helvetica Neue"/>
                <a:ea typeface="Helvetica Neue"/>
                <a:cs typeface="Helvetica Neue"/>
                <a:sym typeface="Helvetica Neue"/>
              </a:defRPr>
            </a:lvl9pPr>
          </a:lstStyle>
          <a:p>
            <a:pPr indent="0" lvl="0" marL="0" rtl="0" algn="l">
              <a:spcBef>
                <a:spcPts val="0"/>
              </a:spcBef>
              <a:spcAft>
                <a:spcPts val="0"/>
              </a:spcAft>
              <a:buNone/>
            </a:pPr>
            <a:fld id="{00000000-1234-1234-1234-123412341234}" type="slidenum">
              <a:rPr lang="en"/>
              <a:t>‹#›</a:t>
            </a:fld>
            <a:endParaRPr/>
          </a:p>
        </p:txBody>
      </p:sp>
      <p:pic>
        <p:nvPicPr>
          <p:cNvPr id="106" name="Google Shape;106;p18"/>
          <p:cNvPicPr preferRelativeResize="0"/>
          <p:nvPr/>
        </p:nvPicPr>
        <p:blipFill rotWithShape="1">
          <a:blip r:embed="rId2">
            <a:alphaModFix/>
          </a:blip>
          <a:srcRect b="0" l="0" r="0" t="0"/>
          <a:stretch/>
        </p:blipFill>
        <p:spPr>
          <a:xfrm>
            <a:off x="7217891" y="4692360"/>
            <a:ext cx="1297461" cy="304691"/>
          </a:xfrm>
          <a:prstGeom prst="rect">
            <a:avLst/>
          </a:prstGeom>
          <a:noFill/>
          <a:ln>
            <a:noFill/>
          </a:ln>
        </p:spPr>
      </p:pic>
      <p:cxnSp>
        <p:nvCxnSpPr>
          <p:cNvPr id="107" name="Google Shape;107;p18"/>
          <p:cNvCxnSpPr/>
          <p:nvPr/>
        </p:nvCxnSpPr>
        <p:spPr>
          <a:xfrm>
            <a:off x="-38430" y="5122718"/>
            <a:ext cx="9193500" cy="0"/>
          </a:xfrm>
          <a:prstGeom prst="straightConnector1">
            <a:avLst/>
          </a:prstGeom>
          <a:noFill/>
          <a:ln cap="flat" cmpd="sng" w="95250">
            <a:solidFill>
              <a:srgbClr val="DA4E1F"/>
            </a:solidFill>
            <a:prstDash val="solid"/>
            <a:miter lim="800000"/>
            <a:headEnd len="sm" w="sm" type="none"/>
            <a:tailEnd len="sm" w="sm" type="none"/>
          </a:ln>
        </p:spPr>
      </p:cxnSp>
      <p:sp>
        <p:nvSpPr>
          <p:cNvPr id="108" name="Google Shape;108;p18"/>
          <p:cNvSpPr/>
          <p:nvPr/>
        </p:nvSpPr>
        <p:spPr>
          <a:xfrm>
            <a:off x="3809171" y="860088"/>
            <a:ext cx="5334900" cy="3666300"/>
          </a:xfrm>
          <a:prstGeom prst="rect">
            <a:avLst/>
          </a:prstGeom>
          <a:solidFill>
            <a:srgbClr val="D0CECE"/>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109" name="Google Shape;109;p18"/>
          <p:cNvSpPr txBox="1"/>
          <p:nvPr/>
        </p:nvSpPr>
        <p:spPr>
          <a:xfrm>
            <a:off x="5696763" y="2416254"/>
            <a:ext cx="1559700" cy="2847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b="0" i="0" lang="en" sz="1400" u="none" cap="none" strike="noStrike">
                <a:solidFill>
                  <a:srgbClr val="FF0071"/>
                </a:solidFill>
                <a:latin typeface="Calibri"/>
                <a:ea typeface="Calibri"/>
                <a:cs typeface="Calibri"/>
                <a:sym typeface="Calibri"/>
              </a:rPr>
              <a:t>Add Image Here</a:t>
            </a:r>
            <a:endParaRPr sz="110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Image and Content">
  <p:cSld name="Title, Image and Content">
    <p:spTree>
      <p:nvGrpSpPr>
        <p:cNvPr id="110" name="Shape 110"/>
        <p:cNvGrpSpPr/>
        <p:nvPr/>
      </p:nvGrpSpPr>
      <p:grpSpPr>
        <a:xfrm>
          <a:off x="0" y="0"/>
          <a:ext cx="0" cy="0"/>
          <a:chOff x="0" y="0"/>
          <a:chExt cx="0" cy="0"/>
        </a:xfrm>
      </p:grpSpPr>
      <p:sp>
        <p:nvSpPr>
          <p:cNvPr id="111" name="Google Shape;111;p19"/>
          <p:cNvSpPr txBox="1"/>
          <p:nvPr>
            <p:ph idx="12" type="sldNum"/>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indent="0" lvl="0" marL="0" algn="l">
              <a:spcBef>
                <a:spcPts val="0"/>
              </a:spcBef>
              <a:buNone/>
              <a:defRPr b="0" i="0" sz="900" u="none" cap="none" strike="noStrike">
                <a:solidFill>
                  <a:srgbClr val="888888"/>
                </a:solidFill>
                <a:latin typeface="Calibri"/>
                <a:ea typeface="Calibri"/>
                <a:cs typeface="Calibri"/>
                <a:sym typeface="Calibri"/>
              </a:defRPr>
            </a:lvl1pPr>
            <a:lvl2pPr indent="0" lvl="1" marL="0" algn="l">
              <a:spcBef>
                <a:spcPts val="0"/>
              </a:spcBef>
              <a:buNone/>
              <a:defRPr b="0" i="0" sz="900" u="none" cap="none" strike="noStrike">
                <a:solidFill>
                  <a:srgbClr val="888888"/>
                </a:solidFill>
                <a:latin typeface="Calibri"/>
                <a:ea typeface="Calibri"/>
                <a:cs typeface="Calibri"/>
                <a:sym typeface="Calibri"/>
              </a:defRPr>
            </a:lvl2pPr>
            <a:lvl3pPr indent="0" lvl="2" marL="0" algn="l">
              <a:spcBef>
                <a:spcPts val="0"/>
              </a:spcBef>
              <a:buNone/>
              <a:defRPr b="0" i="0" sz="900" u="none" cap="none" strike="noStrike">
                <a:solidFill>
                  <a:srgbClr val="888888"/>
                </a:solidFill>
                <a:latin typeface="Calibri"/>
                <a:ea typeface="Calibri"/>
                <a:cs typeface="Calibri"/>
                <a:sym typeface="Calibri"/>
              </a:defRPr>
            </a:lvl3pPr>
            <a:lvl4pPr indent="0" lvl="3" marL="0" algn="l">
              <a:spcBef>
                <a:spcPts val="0"/>
              </a:spcBef>
              <a:buNone/>
              <a:defRPr b="0" i="0" sz="900" u="none" cap="none" strike="noStrike">
                <a:solidFill>
                  <a:srgbClr val="888888"/>
                </a:solidFill>
                <a:latin typeface="Calibri"/>
                <a:ea typeface="Calibri"/>
                <a:cs typeface="Calibri"/>
                <a:sym typeface="Calibri"/>
              </a:defRPr>
            </a:lvl4pPr>
            <a:lvl5pPr indent="0" lvl="4" marL="0" algn="l">
              <a:spcBef>
                <a:spcPts val="0"/>
              </a:spcBef>
              <a:buNone/>
              <a:defRPr b="0" i="0" sz="900" u="none" cap="none" strike="noStrike">
                <a:solidFill>
                  <a:srgbClr val="888888"/>
                </a:solidFill>
                <a:latin typeface="Calibri"/>
                <a:ea typeface="Calibri"/>
                <a:cs typeface="Calibri"/>
                <a:sym typeface="Calibri"/>
              </a:defRPr>
            </a:lvl5pPr>
            <a:lvl6pPr indent="0" lvl="5" marL="0" algn="l">
              <a:spcBef>
                <a:spcPts val="0"/>
              </a:spcBef>
              <a:buNone/>
              <a:defRPr b="0" i="0" sz="900" u="none" cap="none" strike="noStrike">
                <a:solidFill>
                  <a:srgbClr val="888888"/>
                </a:solidFill>
                <a:latin typeface="Calibri"/>
                <a:ea typeface="Calibri"/>
                <a:cs typeface="Calibri"/>
                <a:sym typeface="Calibri"/>
              </a:defRPr>
            </a:lvl6pPr>
            <a:lvl7pPr indent="0" lvl="6" marL="0" algn="l">
              <a:spcBef>
                <a:spcPts val="0"/>
              </a:spcBef>
              <a:buNone/>
              <a:defRPr b="0" i="0" sz="900" u="none" cap="none" strike="noStrike">
                <a:solidFill>
                  <a:srgbClr val="888888"/>
                </a:solidFill>
                <a:latin typeface="Calibri"/>
                <a:ea typeface="Calibri"/>
                <a:cs typeface="Calibri"/>
                <a:sym typeface="Calibri"/>
              </a:defRPr>
            </a:lvl7pPr>
            <a:lvl8pPr indent="0" lvl="7" marL="0" algn="l">
              <a:spcBef>
                <a:spcPts val="0"/>
              </a:spcBef>
              <a:buNone/>
              <a:defRPr b="0" i="0" sz="900" u="none" cap="none" strike="noStrike">
                <a:solidFill>
                  <a:srgbClr val="888888"/>
                </a:solidFill>
                <a:latin typeface="Calibri"/>
                <a:ea typeface="Calibri"/>
                <a:cs typeface="Calibri"/>
                <a:sym typeface="Calibri"/>
              </a:defRPr>
            </a:lvl8pPr>
            <a:lvl9pPr indent="0" lvl="8" marL="0" algn="l">
              <a:spcBef>
                <a:spcPts val="0"/>
              </a:spcBef>
              <a:buNone/>
              <a:defRPr b="0" i="0" sz="900" u="none" cap="none" strike="noStrike">
                <a:solidFill>
                  <a:srgbClr val="888888"/>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
              <a:t>‹#›</a:t>
            </a:fld>
            <a:endParaRPr/>
          </a:p>
        </p:txBody>
      </p:sp>
      <p:sp>
        <p:nvSpPr>
          <p:cNvPr id="112" name="Google Shape;112;p19"/>
          <p:cNvSpPr txBox="1"/>
          <p:nvPr>
            <p:ph type="title"/>
          </p:nvPr>
        </p:nvSpPr>
        <p:spPr>
          <a:xfrm>
            <a:off x="628650" y="273844"/>
            <a:ext cx="7886700" cy="5046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800"/>
              <a:buFont typeface="Helvetica Neue"/>
              <a:buNone/>
              <a:defRPr b="0" i="0" sz="1800">
                <a:latin typeface="Helvetica Neue"/>
                <a:ea typeface="Helvetica Neue"/>
                <a:cs typeface="Helvetica Neue"/>
                <a:sym typeface="Helvetica Neu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pic>
        <p:nvPicPr>
          <p:cNvPr id="113" name="Google Shape;113;p19"/>
          <p:cNvPicPr preferRelativeResize="0"/>
          <p:nvPr/>
        </p:nvPicPr>
        <p:blipFill rotWithShape="1">
          <a:blip r:embed="rId2">
            <a:alphaModFix/>
          </a:blip>
          <a:srcRect b="0" l="0" r="0" t="0"/>
          <a:stretch/>
        </p:blipFill>
        <p:spPr>
          <a:xfrm>
            <a:off x="7217891" y="4692360"/>
            <a:ext cx="1297461" cy="304691"/>
          </a:xfrm>
          <a:prstGeom prst="rect">
            <a:avLst/>
          </a:prstGeom>
          <a:noFill/>
          <a:ln>
            <a:noFill/>
          </a:ln>
        </p:spPr>
      </p:pic>
      <p:cxnSp>
        <p:nvCxnSpPr>
          <p:cNvPr id="114" name="Google Shape;114;p19"/>
          <p:cNvCxnSpPr/>
          <p:nvPr/>
        </p:nvCxnSpPr>
        <p:spPr>
          <a:xfrm>
            <a:off x="-38430" y="5122718"/>
            <a:ext cx="9193500" cy="0"/>
          </a:xfrm>
          <a:prstGeom prst="straightConnector1">
            <a:avLst/>
          </a:prstGeom>
          <a:noFill/>
          <a:ln cap="flat" cmpd="sng" w="95250">
            <a:solidFill>
              <a:srgbClr val="DA4E1F"/>
            </a:solidFill>
            <a:prstDash val="solid"/>
            <a:miter lim="800000"/>
            <a:headEnd len="sm" w="sm" type="none"/>
            <a:tailEnd len="sm" w="sm" type="none"/>
          </a:ln>
        </p:spPr>
      </p:cxnSp>
      <p:sp>
        <p:nvSpPr>
          <p:cNvPr id="115" name="Google Shape;115;p19"/>
          <p:cNvSpPr/>
          <p:nvPr/>
        </p:nvSpPr>
        <p:spPr>
          <a:xfrm>
            <a:off x="0" y="860088"/>
            <a:ext cx="4468800" cy="3666300"/>
          </a:xfrm>
          <a:prstGeom prst="rect">
            <a:avLst/>
          </a:prstGeom>
          <a:solidFill>
            <a:srgbClr val="D0CECE"/>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116" name="Google Shape;116;p19"/>
          <p:cNvSpPr txBox="1"/>
          <p:nvPr/>
        </p:nvSpPr>
        <p:spPr>
          <a:xfrm>
            <a:off x="1454559" y="2416254"/>
            <a:ext cx="1559700" cy="2847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b="0" i="0" lang="en" sz="1400" u="none" cap="none" strike="noStrike">
                <a:solidFill>
                  <a:srgbClr val="FF0071"/>
                </a:solidFill>
                <a:latin typeface="Calibri"/>
                <a:ea typeface="Calibri"/>
                <a:cs typeface="Calibri"/>
                <a:sym typeface="Calibri"/>
              </a:rPr>
              <a:t>Add Image Here</a:t>
            </a:r>
            <a:endParaRPr sz="1100"/>
          </a:p>
        </p:txBody>
      </p:sp>
      <p:sp>
        <p:nvSpPr>
          <p:cNvPr id="117" name="Google Shape;117;p19"/>
          <p:cNvSpPr txBox="1"/>
          <p:nvPr>
            <p:ph idx="1" type="body"/>
          </p:nvPr>
        </p:nvSpPr>
        <p:spPr>
          <a:xfrm>
            <a:off x="4675241" y="886135"/>
            <a:ext cx="3840000" cy="3640200"/>
          </a:xfrm>
          <a:prstGeom prst="rect">
            <a:avLst/>
          </a:prstGeom>
          <a:noFill/>
          <a:ln>
            <a:noFill/>
          </a:ln>
        </p:spPr>
        <p:txBody>
          <a:bodyPr anchorCtr="0" anchor="t" bIns="34275" lIns="68575" spcFirstLastPara="1" rIns="68575" wrap="square" tIns="34275">
            <a:normAutofit/>
          </a:bodyPr>
          <a:lstStyle>
            <a:lvl1pPr indent="-298450" lvl="0" marL="457200" algn="l">
              <a:lnSpc>
                <a:spcPct val="90000"/>
              </a:lnSpc>
              <a:spcBef>
                <a:spcPts val="800"/>
              </a:spcBef>
              <a:spcAft>
                <a:spcPts val="0"/>
              </a:spcAft>
              <a:buClr>
                <a:srgbClr val="DA4E1F"/>
              </a:buClr>
              <a:buSzPts val="1100"/>
              <a:buChar char="•"/>
              <a:defRPr b="0" i="0" sz="1100">
                <a:latin typeface="Libre Baskerville"/>
                <a:ea typeface="Libre Baskerville"/>
                <a:cs typeface="Libre Baskerville"/>
                <a:sym typeface="Libre Baskerville"/>
              </a:defRPr>
            </a:lvl1pPr>
            <a:lvl2pPr indent="-298450" lvl="1" marL="914400" algn="l">
              <a:lnSpc>
                <a:spcPct val="90000"/>
              </a:lnSpc>
              <a:spcBef>
                <a:spcPts val="400"/>
              </a:spcBef>
              <a:spcAft>
                <a:spcPts val="0"/>
              </a:spcAft>
              <a:buClr>
                <a:srgbClr val="DA4E1F"/>
              </a:buClr>
              <a:buSzPts val="1100"/>
              <a:buChar char="•"/>
              <a:defRPr b="0" i="0" sz="1100">
                <a:latin typeface="Libre Baskerville"/>
                <a:ea typeface="Libre Baskerville"/>
                <a:cs typeface="Libre Baskerville"/>
                <a:sym typeface="Libre Baskerville"/>
              </a:defRPr>
            </a:lvl2pPr>
            <a:lvl3pPr indent="-298450" lvl="2" marL="1371600" algn="l">
              <a:lnSpc>
                <a:spcPct val="90000"/>
              </a:lnSpc>
              <a:spcBef>
                <a:spcPts val="400"/>
              </a:spcBef>
              <a:spcAft>
                <a:spcPts val="0"/>
              </a:spcAft>
              <a:buClr>
                <a:srgbClr val="DA4E1F"/>
              </a:buClr>
              <a:buSzPts val="1100"/>
              <a:buChar char="•"/>
              <a:defRPr b="0" i="0" sz="1100">
                <a:latin typeface="Libre Baskerville"/>
                <a:ea typeface="Libre Baskerville"/>
                <a:cs typeface="Libre Baskerville"/>
                <a:sym typeface="Libre Baskerville"/>
              </a:defRPr>
            </a:lvl3pPr>
            <a:lvl4pPr indent="-298450" lvl="3" marL="1828800" algn="l">
              <a:lnSpc>
                <a:spcPct val="90000"/>
              </a:lnSpc>
              <a:spcBef>
                <a:spcPts val="400"/>
              </a:spcBef>
              <a:spcAft>
                <a:spcPts val="0"/>
              </a:spcAft>
              <a:buClr>
                <a:srgbClr val="DA4E1F"/>
              </a:buClr>
              <a:buSzPts val="1100"/>
              <a:buChar char="•"/>
              <a:defRPr b="0" i="0" sz="1100">
                <a:latin typeface="Libre Baskerville"/>
                <a:ea typeface="Libre Baskerville"/>
                <a:cs typeface="Libre Baskerville"/>
                <a:sym typeface="Libre Baskerville"/>
              </a:defRPr>
            </a:lvl4pPr>
            <a:lvl5pPr indent="-298450" lvl="4" marL="2286000" algn="l">
              <a:lnSpc>
                <a:spcPct val="90000"/>
              </a:lnSpc>
              <a:spcBef>
                <a:spcPts val="400"/>
              </a:spcBef>
              <a:spcAft>
                <a:spcPts val="0"/>
              </a:spcAft>
              <a:buClr>
                <a:srgbClr val="DA4E1F"/>
              </a:buClr>
              <a:buSzPts val="1100"/>
              <a:buChar char="•"/>
              <a:defRPr b="0" i="0" sz="1100">
                <a:latin typeface="Libre Baskerville"/>
                <a:ea typeface="Libre Baskerville"/>
                <a:cs typeface="Libre Baskerville"/>
                <a:sym typeface="Libre Baskerville"/>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2">
  <p:cSld name="Title and Content 2">
    <p:spTree>
      <p:nvGrpSpPr>
        <p:cNvPr id="118" name="Shape 118"/>
        <p:cNvGrpSpPr/>
        <p:nvPr/>
      </p:nvGrpSpPr>
      <p:grpSpPr>
        <a:xfrm>
          <a:off x="0" y="0"/>
          <a:ext cx="0" cy="0"/>
          <a:chOff x="0" y="0"/>
          <a:chExt cx="0" cy="0"/>
        </a:xfrm>
      </p:grpSpPr>
      <p:sp>
        <p:nvSpPr>
          <p:cNvPr id="119" name="Google Shape;119;p20"/>
          <p:cNvSpPr txBox="1"/>
          <p:nvPr>
            <p:ph idx="12" type="sldNum"/>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indent="0" lvl="0" marL="0" algn="l">
              <a:spcBef>
                <a:spcPts val="0"/>
              </a:spcBef>
              <a:buNone/>
              <a:defRPr b="0" i="0" sz="900" u="none" cap="none" strike="noStrike">
                <a:solidFill>
                  <a:schemeClr val="dk1"/>
                </a:solidFill>
                <a:latin typeface="Helvetica Neue"/>
                <a:ea typeface="Helvetica Neue"/>
                <a:cs typeface="Helvetica Neue"/>
                <a:sym typeface="Helvetica Neue"/>
              </a:defRPr>
            </a:lvl1pPr>
            <a:lvl2pPr indent="0" lvl="1" marL="0" algn="l">
              <a:spcBef>
                <a:spcPts val="0"/>
              </a:spcBef>
              <a:buNone/>
              <a:defRPr b="0" i="0" sz="900" u="none" cap="none" strike="noStrike">
                <a:solidFill>
                  <a:schemeClr val="dk1"/>
                </a:solidFill>
                <a:latin typeface="Helvetica Neue"/>
                <a:ea typeface="Helvetica Neue"/>
                <a:cs typeface="Helvetica Neue"/>
                <a:sym typeface="Helvetica Neue"/>
              </a:defRPr>
            </a:lvl2pPr>
            <a:lvl3pPr indent="0" lvl="2" marL="0" algn="l">
              <a:spcBef>
                <a:spcPts val="0"/>
              </a:spcBef>
              <a:buNone/>
              <a:defRPr b="0" i="0" sz="900" u="none" cap="none" strike="noStrike">
                <a:solidFill>
                  <a:schemeClr val="dk1"/>
                </a:solidFill>
                <a:latin typeface="Helvetica Neue"/>
                <a:ea typeface="Helvetica Neue"/>
                <a:cs typeface="Helvetica Neue"/>
                <a:sym typeface="Helvetica Neue"/>
              </a:defRPr>
            </a:lvl3pPr>
            <a:lvl4pPr indent="0" lvl="3" marL="0" algn="l">
              <a:spcBef>
                <a:spcPts val="0"/>
              </a:spcBef>
              <a:buNone/>
              <a:defRPr b="0" i="0" sz="900" u="none" cap="none" strike="noStrike">
                <a:solidFill>
                  <a:schemeClr val="dk1"/>
                </a:solidFill>
                <a:latin typeface="Helvetica Neue"/>
                <a:ea typeface="Helvetica Neue"/>
                <a:cs typeface="Helvetica Neue"/>
                <a:sym typeface="Helvetica Neue"/>
              </a:defRPr>
            </a:lvl4pPr>
            <a:lvl5pPr indent="0" lvl="4" marL="0" algn="l">
              <a:spcBef>
                <a:spcPts val="0"/>
              </a:spcBef>
              <a:buNone/>
              <a:defRPr b="0" i="0" sz="900" u="none" cap="none" strike="noStrike">
                <a:solidFill>
                  <a:schemeClr val="dk1"/>
                </a:solidFill>
                <a:latin typeface="Helvetica Neue"/>
                <a:ea typeface="Helvetica Neue"/>
                <a:cs typeface="Helvetica Neue"/>
                <a:sym typeface="Helvetica Neue"/>
              </a:defRPr>
            </a:lvl5pPr>
            <a:lvl6pPr indent="0" lvl="5" marL="0" algn="l">
              <a:spcBef>
                <a:spcPts val="0"/>
              </a:spcBef>
              <a:buNone/>
              <a:defRPr b="0" i="0" sz="900" u="none" cap="none" strike="noStrike">
                <a:solidFill>
                  <a:schemeClr val="dk1"/>
                </a:solidFill>
                <a:latin typeface="Helvetica Neue"/>
                <a:ea typeface="Helvetica Neue"/>
                <a:cs typeface="Helvetica Neue"/>
                <a:sym typeface="Helvetica Neue"/>
              </a:defRPr>
            </a:lvl6pPr>
            <a:lvl7pPr indent="0" lvl="6" marL="0" algn="l">
              <a:spcBef>
                <a:spcPts val="0"/>
              </a:spcBef>
              <a:buNone/>
              <a:defRPr b="0" i="0" sz="900" u="none" cap="none" strike="noStrike">
                <a:solidFill>
                  <a:schemeClr val="dk1"/>
                </a:solidFill>
                <a:latin typeface="Helvetica Neue"/>
                <a:ea typeface="Helvetica Neue"/>
                <a:cs typeface="Helvetica Neue"/>
                <a:sym typeface="Helvetica Neue"/>
              </a:defRPr>
            </a:lvl7pPr>
            <a:lvl8pPr indent="0" lvl="7" marL="0" algn="l">
              <a:spcBef>
                <a:spcPts val="0"/>
              </a:spcBef>
              <a:buNone/>
              <a:defRPr b="0" i="0" sz="900" u="none" cap="none" strike="noStrike">
                <a:solidFill>
                  <a:schemeClr val="dk1"/>
                </a:solidFill>
                <a:latin typeface="Helvetica Neue"/>
                <a:ea typeface="Helvetica Neue"/>
                <a:cs typeface="Helvetica Neue"/>
                <a:sym typeface="Helvetica Neue"/>
              </a:defRPr>
            </a:lvl8pPr>
            <a:lvl9pPr indent="0" lvl="8" marL="0" algn="l">
              <a:spcBef>
                <a:spcPts val="0"/>
              </a:spcBef>
              <a:buNone/>
              <a:defRPr b="0" i="0" sz="900" u="none" cap="none" strike="noStrike">
                <a:solidFill>
                  <a:schemeClr val="dk1"/>
                </a:solidFill>
                <a:latin typeface="Helvetica Neue"/>
                <a:ea typeface="Helvetica Neue"/>
                <a:cs typeface="Helvetica Neue"/>
                <a:sym typeface="Helvetica Neue"/>
              </a:defRPr>
            </a:lvl9pPr>
          </a:lstStyle>
          <a:p>
            <a:pPr indent="0" lvl="0" marL="0" rtl="0" algn="l">
              <a:spcBef>
                <a:spcPts val="0"/>
              </a:spcBef>
              <a:spcAft>
                <a:spcPts val="0"/>
              </a:spcAft>
              <a:buNone/>
            </a:pPr>
            <a:fld id="{00000000-1234-1234-1234-123412341234}" type="slidenum">
              <a:rPr lang="en"/>
              <a:t>‹#›</a:t>
            </a:fld>
            <a:endParaRPr/>
          </a:p>
        </p:txBody>
      </p:sp>
      <p:sp>
        <p:nvSpPr>
          <p:cNvPr id="120" name="Google Shape;120;p20"/>
          <p:cNvSpPr txBox="1"/>
          <p:nvPr>
            <p:ph type="title"/>
          </p:nvPr>
        </p:nvSpPr>
        <p:spPr>
          <a:xfrm>
            <a:off x="628650" y="273844"/>
            <a:ext cx="7886700" cy="5046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800"/>
              <a:buFont typeface="Helvetica Neue"/>
              <a:buNone/>
              <a:defRPr b="0" i="0" sz="1800">
                <a:latin typeface="Helvetica Neue"/>
                <a:ea typeface="Helvetica Neue"/>
                <a:cs typeface="Helvetica Neue"/>
                <a:sym typeface="Helvetica Neu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21" name="Google Shape;121;p20"/>
          <p:cNvSpPr txBox="1"/>
          <p:nvPr>
            <p:ph idx="1" type="body"/>
          </p:nvPr>
        </p:nvSpPr>
        <p:spPr>
          <a:xfrm>
            <a:off x="628650" y="889687"/>
            <a:ext cx="3856800" cy="3743100"/>
          </a:xfrm>
          <a:prstGeom prst="rect">
            <a:avLst/>
          </a:prstGeom>
          <a:noFill/>
          <a:ln>
            <a:noFill/>
          </a:ln>
        </p:spPr>
        <p:txBody>
          <a:bodyPr anchorCtr="0" anchor="t" bIns="34275" lIns="68575" spcFirstLastPara="1" rIns="68575" wrap="square" tIns="34275">
            <a:normAutofit/>
          </a:bodyPr>
          <a:lstStyle>
            <a:lvl1pPr indent="-285750" lvl="0" marL="457200" algn="l">
              <a:lnSpc>
                <a:spcPct val="90000"/>
              </a:lnSpc>
              <a:spcBef>
                <a:spcPts val="800"/>
              </a:spcBef>
              <a:spcAft>
                <a:spcPts val="0"/>
              </a:spcAft>
              <a:buClr>
                <a:schemeClr val="dk1"/>
              </a:buClr>
              <a:buSzPts val="900"/>
              <a:buChar char="•"/>
              <a:defRPr b="0" i="0" sz="900">
                <a:solidFill>
                  <a:schemeClr val="dk1"/>
                </a:solidFill>
                <a:latin typeface="Libre Baskerville"/>
                <a:ea typeface="Libre Baskerville"/>
                <a:cs typeface="Libre Baskerville"/>
                <a:sym typeface="Libre Baskerville"/>
              </a:defRPr>
            </a:lvl1pPr>
            <a:lvl2pPr indent="-285750" lvl="1" marL="914400" algn="l">
              <a:lnSpc>
                <a:spcPct val="90000"/>
              </a:lnSpc>
              <a:spcBef>
                <a:spcPts val="400"/>
              </a:spcBef>
              <a:spcAft>
                <a:spcPts val="0"/>
              </a:spcAft>
              <a:buClr>
                <a:schemeClr val="dk1"/>
              </a:buClr>
              <a:buSzPts val="900"/>
              <a:buChar char="•"/>
              <a:defRPr b="0" i="0" sz="900">
                <a:solidFill>
                  <a:schemeClr val="dk1"/>
                </a:solidFill>
                <a:latin typeface="Libre Baskerville"/>
                <a:ea typeface="Libre Baskerville"/>
                <a:cs typeface="Libre Baskerville"/>
                <a:sym typeface="Libre Baskerville"/>
              </a:defRPr>
            </a:lvl2pPr>
            <a:lvl3pPr indent="-285750" lvl="2" marL="1371600" algn="l">
              <a:lnSpc>
                <a:spcPct val="90000"/>
              </a:lnSpc>
              <a:spcBef>
                <a:spcPts val="400"/>
              </a:spcBef>
              <a:spcAft>
                <a:spcPts val="0"/>
              </a:spcAft>
              <a:buClr>
                <a:schemeClr val="dk1"/>
              </a:buClr>
              <a:buSzPts val="900"/>
              <a:buChar char="•"/>
              <a:defRPr b="0" i="0" sz="900">
                <a:solidFill>
                  <a:schemeClr val="dk1"/>
                </a:solidFill>
                <a:latin typeface="Libre Baskerville"/>
                <a:ea typeface="Libre Baskerville"/>
                <a:cs typeface="Libre Baskerville"/>
                <a:sym typeface="Libre Baskerville"/>
              </a:defRPr>
            </a:lvl3pPr>
            <a:lvl4pPr indent="-285750" lvl="3" marL="1828800" algn="l">
              <a:lnSpc>
                <a:spcPct val="90000"/>
              </a:lnSpc>
              <a:spcBef>
                <a:spcPts val="400"/>
              </a:spcBef>
              <a:spcAft>
                <a:spcPts val="0"/>
              </a:spcAft>
              <a:buClr>
                <a:schemeClr val="dk1"/>
              </a:buClr>
              <a:buSzPts val="900"/>
              <a:buChar char="•"/>
              <a:defRPr b="0" i="0" sz="900">
                <a:solidFill>
                  <a:schemeClr val="dk1"/>
                </a:solidFill>
                <a:latin typeface="Libre Baskerville"/>
                <a:ea typeface="Libre Baskerville"/>
                <a:cs typeface="Libre Baskerville"/>
                <a:sym typeface="Libre Baskerville"/>
              </a:defRPr>
            </a:lvl4pPr>
            <a:lvl5pPr indent="-285750" lvl="4" marL="2286000" algn="l">
              <a:lnSpc>
                <a:spcPct val="90000"/>
              </a:lnSpc>
              <a:spcBef>
                <a:spcPts val="400"/>
              </a:spcBef>
              <a:spcAft>
                <a:spcPts val="0"/>
              </a:spcAft>
              <a:buClr>
                <a:schemeClr val="dk1"/>
              </a:buClr>
              <a:buSzPts val="900"/>
              <a:buChar char="•"/>
              <a:defRPr b="0" i="0" sz="900">
                <a:solidFill>
                  <a:schemeClr val="dk1"/>
                </a:solidFill>
                <a:latin typeface="Libre Baskerville"/>
                <a:ea typeface="Libre Baskerville"/>
                <a:cs typeface="Libre Baskerville"/>
                <a:sym typeface="Libre Baskerville"/>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22" name="Google Shape;122;p20"/>
          <p:cNvSpPr txBox="1"/>
          <p:nvPr>
            <p:ph idx="2" type="body"/>
          </p:nvPr>
        </p:nvSpPr>
        <p:spPr>
          <a:xfrm>
            <a:off x="4744994" y="889687"/>
            <a:ext cx="3770400" cy="3743100"/>
          </a:xfrm>
          <a:prstGeom prst="rect">
            <a:avLst/>
          </a:prstGeom>
          <a:noFill/>
          <a:ln>
            <a:noFill/>
          </a:ln>
        </p:spPr>
        <p:txBody>
          <a:bodyPr anchorCtr="0" anchor="t" bIns="34275" lIns="68575" spcFirstLastPara="1" rIns="68575" wrap="square" tIns="34275">
            <a:normAutofit/>
          </a:bodyPr>
          <a:lstStyle>
            <a:lvl1pPr indent="-285750" lvl="0" marL="457200" algn="l">
              <a:lnSpc>
                <a:spcPct val="90000"/>
              </a:lnSpc>
              <a:spcBef>
                <a:spcPts val="800"/>
              </a:spcBef>
              <a:spcAft>
                <a:spcPts val="0"/>
              </a:spcAft>
              <a:buClr>
                <a:schemeClr val="dk1"/>
              </a:buClr>
              <a:buSzPts val="900"/>
              <a:buChar char="•"/>
              <a:defRPr b="0" i="0" sz="900">
                <a:latin typeface="Libre Baskerville"/>
                <a:ea typeface="Libre Baskerville"/>
                <a:cs typeface="Libre Baskerville"/>
                <a:sym typeface="Libre Baskerville"/>
              </a:defRPr>
            </a:lvl1pPr>
            <a:lvl2pPr indent="-285750" lvl="1" marL="914400" algn="l">
              <a:lnSpc>
                <a:spcPct val="90000"/>
              </a:lnSpc>
              <a:spcBef>
                <a:spcPts val="400"/>
              </a:spcBef>
              <a:spcAft>
                <a:spcPts val="0"/>
              </a:spcAft>
              <a:buClr>
                <a:schemeClr val="dk1"/>
              </a:buClr>
              <a:buSzPts val="900"/>
              <a:buChar char="•"/>
              <a:defRPr b="0" i="0" sz="900">
                <a:latin typeface="Libre Baskerville"/>
                <a:ea typeface="Libre Baskerville"/>
                <a:cs typeface="Libre Baskerville"/>
                <a:sym typeface="Libre Baskerville"/>
              </a:defRPr>
            </a:lvl2pPr>
            <a:lvl3pPr indent="-285750" lvl="2" marL="1371600" algn="l">
              <a:lnSpc>
                <a:spcPct val="90000"/>
              </a:lnSpc>
              <a:spcBef>
                <a:spcPts val="400"/>
              </a:spcBef>
              <a:spcAft>
                <a:spcPts val="0"/>
              </a:spcAft>
              <a:buClr>
                <a:schemeClr val="dk1"/>
              </a:buClr>
              <a:buSzPts val="900"/>
              <a:buChar char="•"/>
              <a:defRPr b="0" i="0" sz="900">
                <a:latin typeface="Libre Baskerville"/>
                <a:ea typeface="Libre Baskerville"/>
                <a:cs typeface="Libre Baskerville"/>
                <a:sym typeface="Libre Baskerville"/>
              </a:defRPr>
            </a:lvl3pPr>
            <a:lvl4pPr indent="-285750" lvl="3" marL="1828800" algn="l">
              <a:lnSpc>
                <a:spcPct val="90000"/>
              </a:lnSpc>
              <a:spcBef>
                <a:spcPts val="400"/>
              </a:spcBef>
              <a:spcAft>
                <a:spcPts val="0"/>
              </a:spcAft>
              <a:buClr>
                <a:schemeClr val="dk1"/>
              </a:buClr>
              <a:buSzPts val="900"/>
              <a:buChar char="•"/>
              <a:defRPr b="0" i="0" sz="900">
                <a:latin typeface="Libre Baskerville"/>
                <a:ea typeface="Libre Baskerville"/>
                <a:cs typeface="Libre Baskerville"/>
                <a:sym typeface="Libre Baskerville"/>
              </a:defRPr>
            </a:lvl4pPr>
            <a:lvl5pPr indent="-285750" lvl="4" marL="2286000" algn="l">
              <a:lnSpc>
                <a:spcPct val="90000"/>
              </a:lnSpc>
              <a:spcBef>
                <a:spcPts val="400"/>
              </a:spcBef>
              <a:spcAft>
                <a:spcPts val="0"/>
              </a:spcAft>
              <a:buClr>
                <a:schemeClr val="dk1"/>
              </a:buClr>
              <a:buSzPts val="900"/>
              <a:buChar char="•"/>
              <a:defRPr b="0" i="0" sz="900">
                <a:latin typeface="Libre Baskerville"/>
                <a:ea typeface="Libre Baskerville"/>
                <a:cs typeface="Libre Baskerville"/>
                <a:sym typeface="Libre Baskerville"/>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pic>
        <p:nvPicPr>
          <p:cNvPr id="123" name="Google Shape;123;p20"/>
          <p:cNvPicPr preferRelativeResize="0"/>
          <p:nvPr/>
        </p:nvPicPr>
        <p:blipFill rotWithShape="1">
          <a:blip r:embed="rId2">
            <a:alphaModFix/>
          </a:blip>
          <a:srcRect b="0" l="0" r="0" t="0"/>
          <a:stretch/>
        </p:blipFill>
        <p:spPr>
          <a:xfrm>
            <a:off x="7217891" y="4692360"/>
            <a:ext cx="1297461" cy="304691"/>
          </a:xfrm>
          <a:prstGeom prst="rect">
            <a:avLst/>
          </a:prstGeom>
          <a:noFill/>
          <a:ln>
            <a:noFill/>
          </a:ln>
        </p:spPr>
      </p:pic>
      <p:cxnSp>
        <p:nvCxnSpPr>
          <p:cNvPr id="124" name="Google Shape;124;p20"/>
          <p:cNvCxnSpPr/>
          <p:nvPr/>
        </p:nvCxnSpPr>
        <p:spPr>
          <a:xfrm>
            <a:off x="-38430" y="5122718"/>
            <a:ext cx="9193500" cy="0"/>
          </a:xfrm>
          <a:prstGeom prst="straightConnector1">
            <a:avLst/>
          </a:prstGeom>
          <a:noFill/>
          <a:ln cap="flat" cmpd="sng" w="95250">
            <a:solidFill>
              <a:srgbClr val="DA4E1F"/>
            </a:solidFill>
            <a:prstDash val="solid"/>
            <a:miter lim="800000"/>
            <a:headEnd len="sm" w="sm" type="none"/>
            <a:tailEnd len="sm" w="sm" type="none"/>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 Dark">
  <p:cSld name="Title Slide - Dark">
    <p:bg>
      <p:bgPr>
        <a:gradFill>
          <a:gsLst>
            <a:gs pos="0">
              <a:srgbClr val="1A5F8C"/>
            </a:gs>
            <a:gs pos="78000">
              <a:srgbClr val="062A41"/>
            </a:gs>
            <a:gs pos="100000">
              <a:srgbClr val="062A41"/>
            </a:gs>
          </a:gsLst>
          <a:lin ang="4200000" scaled="0"/>
        </a:gradFill>
      </p:bgPr>
    </p:bg>
    <p:spTree>
      <p:nvGrpSpPr>
        <p:cNvPr id="16" name="Shape 16"/>
        <p:cNvGrpSpPr/>
        <p:nvPr/>
      </p:nvGrpSpPr>
      <p:grpSpPr>
        <a:xfrm>
          <a:off x="0" y="0"/>
          <a:ext cx="0" cy="0"/>
          <a:chOff x="0" y="0"/>
          <a:chExt cx="0" cy="0"/>
        </a:xfrm>
      </p:grpSpPr>
      <p:pic>
        <p:nvPicPr>
          <p:cNvPr id="17" name="Google Shape;17;p3"/>
          <p:cNvPicPr preferRelativeResize="0"/>
          <p:nvPr/>
        </p:nvPicPr>
        <p:blipFill rotWithShape="1">
          <a:blip r:embed="rId2">
            <a:alphaModFix/>
          </a:blip>
          <a:srcRect b="0" l="0" r="0" t="0"/>
          <a:stretch/>
        </p:blipFill>
        <p:spPr>
          <a:xfrm>
            <a:off x="6457702" y="4460020"/>
            <a:ext cx="2057648" cy="483211"/>
          </a:xfrm>
          <a:prstGeom prst="rect">
            <a:avLst/>
          </a:prstGeom>
          <a:noFill/>
          <a:ln>
            <a:noFill/>
          </a:ln>
        </p:spPr>
      </p:pic>
      <p:sp>
        <p:nvSpPr>
          <p:cNvPr id="18" name="Google Shape;18;p3"/>
          <p:cNvSpPr txBox="1"/>
          <p:nvPr>
            <p:ph type="ctrTitle"/>
          </p:nvPr>
        </p:nvSpPr>
        <p:spPr>
          <a:xfrm>
            <a:off x="4713857" y="1781588"/>
            <a:ext cx="3801600" cy="850800"/>
          </a:xfrm>
          <a:prstGeom prst="rect">
            <a:avLst/>
          </a:prstGeom>
          <a:noFill/>
          <a:ln>
            <a:noFill/>
          </a:ln>
        </p:spPr>
        <p:txBody>
          <a:bodyPr anchorCtr="0" anchor="b" bIns="34275" lIns="68575" spcFirstLastPara="1" rIns="68575" wrap="square" tIns="34275">
            <a:normAutofit/>
          </a:bodyPr>
          <a:lstStyle>
            <a:lvl1pPr lvl="0" algn="ctr">
              <a:lnSpc>
                <a:spcPct val="90000"/>
              </a:lnSpc>
              <a:spcBef>
                <a:spcPts val="0"/>
              </a:spcBef>
              <a:spcAft>
                <a:spcPts val="0"/>
              </a:spcAft>
              <a:buClr>
                <a:schemeClr val="lt1"/>
              </a:buClr>
              <a:buSzPts val="2700"/>
              <a:buFont typeface="Helvetica Neue"/>
              <a:buNone/>
              <a:defRPr b="1" i="0" sz="2700">
                <a:solidFill>
                  <a:schemeClr val="lt1"/>
                </a:solidFill>
                <a:latin typeface="Helvetica Neue"/>
                <a:ea typeface="Helvetica Neue"/>
                <a:cs typeface="Helvetica Neue"/>
                <a:sym typeface="Helvetica Neu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9" name="Google Shape;19;p3"/>
          <p:cNvSpPr txBox="1"/>
          <p:nvPr>
            <p:ph idx="1" type="subTitle"/>
          </p:nvPr>
        </p:nvSpPr>
        <p:spPr>
          <a:xfrm>
            <a:off x="4713856" y="2701529"/>
            <a:ext cx="3801600" cy="429300"/>
          </a:xfrm>
          <a:prstGeom prst="rect">
            <a:avLst/>
          </a:prstGeom>
          <a:noFill/>
          <a:ln>
            <a:noFill/>
          </a:ln>
        </p:spPr>
        <p:txBody>
          <a:bodyPr anchorCtr="0" anchor="t" bIns="34275" lIns="68575" spcFirstLastPara="1" rIns="68575" wrap="square" tIns="34275">
            <a:normAutofit/>
          </a:bodyPr>
          <a:lstStyle>
            <a:lvl1pPr lvl="0" algn="ctr">
              <a:lnSpc>
                <a:spcPct val="90000"/>
              </a:lnSpc>
              <a:spcBef>
                <a:spcPts val="800"/>
              </a:spcBef>
              <a:spcAft>
                <a:spcPts val="0"/>
              </a:spcAft>
              <a:buClr>
                <a:schemeClr val="lt1"/>
              </a:buClr>
              <a:buSzPts val="1500"/>
              <a:buNone/>
              <a:defRPr sz="1500">
                <a:solidFill>
                  <a:schemeClr val="lt1"/>
                </a:solidFill>
                <a:latin typeface="Libre Baskerville"/>
                <a:ea typeface="Libre Baskerville"/>
                <a:cs typeface="Libre Baskerville"/>
                <a:sym typeface="Libre Baskerville"/>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p:txBody>
      </p:sp>
      <p:pic>
        <p:nvPicPr>
          <p:cNvPr id="20" name="Google Shape;20;p3"/>
          <p:cNvPicPr preferRelativeResize="0"/>
          <p:nvPr/>
        </p:nvPicPr>
        <p:blipFill rotWithShape="1">
          <a:blip r:embed="rId3">
            <a:alphaModFix amt="20000"/>
          </a:blip>
          <a:srcRect b="0" l="0" r="0" t="0"/>
          <a:stretch/>
        </p:blipFill>
        <p:spPr>
          <a:xfrm rot="941603">
            <a:off x="-365924" y="-246872"/>
            <a:ext cx="4691940" cy="5377684"/>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3">
  <p:cSld name="Title and Content 3">
    <p:spTree>
      <p:nvGrpSpPr>
        <p:cNvPr id="125" name="Shape 125"/>
        <p:cNvGrpSpPr/>
        <p:nvPr/>
      </p:nvGrpSpPr>
      <p:grpSpPr>
        <a:xfrm>
          <a:off x="0" y="0"/>
          <a:ext cx="0" cy="0"/>
          <a:chOff x="0" y="0"/>
          <a:chExt cx="0" cy="0"/>
        </a:xfrm>
      </p:grpSpPr>
      <p:sp>
        <p:nvSpPr>
          <p:cNvPr id="126" name="Google Shape;126;p21"/>
          <p:cNvSpPr txBox="1"/>
          <p:nvPr>
            <p:ph idx="12" type="sldNum"/>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indent="0" lvl="0" marL="0" algn="l">
              <a:spcBef>
                <a:spcPts val="0"/>
              </a:spcBef>
              <a:buNone/>
              <a:defRPr b="0" i="0" sz="900" u="none" cap="none" strike="noStrike">
                <a:solidFill>
                  <a:schemeClr val="dk1"/>
                </a:solidFill>
                <a:latin typeface="Helvetica Neue"/>
                <a:ea typeface="Helvetica Neue"/>
                <a:cs typeface="Helvetica Neue"/>
                <a:sym typeface="Helvetica Neue"/>
              </a:defRPr>
            </a:lvl1pPr>
            <a:lvl2pPr indent="0" lvl="1" marL="0" algn="l">
              <a:spcBef>
                <a:spcPts val="0"/>
              </a:spcBef>
              <a:buNone/>
              <a:defRPr b="0" i="0" sz="900" u="none" cap="none" strike="noStrike">
                <a:solidFill>
                  <a:schemeClr val="dk1"/>
                </a:solidFill>
                <a:latin typeface="Helvetica Neue"/>
                <a:ea typeface="Helvetica Neue"/>
                <a:cs typeface="Helvetica Neue"/>
                <a:sym typeface="Helvetica Neue"/>
              </a:defRPr>
            </a:lvl2pPr>
            <a:lvl3pPr indent="0" lvl="2" marL="0" algn="l">
              <a:spcBef>
                <a:spcPts val="0"/>
              </a:spcBef>
              <a:buNone/>
              <a:defRPr b="0" i="0" sz="900" u="none" cap="none" strike="noStrike">
                <a:solidFill>
                  <a:schemeClr val="dk1"/>
                </a:solidFill>
                <a:latin typeface="Helvetica Neue"/>
                <a:ea typeface="Helvetica Neue"/>
                <a:cs typeface="Helvetica Neue"/>
                <a:sym typeface="Helvetica Neue"/>
              </a:defRPr>
            </a:lvl3pPr>
            <a:lvl4pPr indent="0" lvl="3" marL="0" algn="l">
              <a:spcBef>
                <a:spcPts val="0"/>
              </a:spcBef>
              <a:buNone/>
              <a:defRPr b="0" i="0" sz="900" u="none" cap="none" strike="noStrike">
                <a:solidFill>
                  <a:schemeClr val="dk1"/>
                </a:solidFill>
                <a:latin typeface="Helvetica Neue"/>
                <a:ea typeface="Helvetica Neue"/>
                <a:cs typeface="Helvetica Neue"/>
                <a:sym typeface="Helvetica Neue"/>
              </a:defRPr>
            </a:lvl4pPr>
            <a:lvl5pPr indent="0" lvl="4" marL="0" algn="l">
              <a:spcBef>
                <a:spcPts val="0"/>
              </a:spcBef>
              <a:buNone/>
              <a:defRPr b="0" i="0" sz="900" u="none" cap="none" strike="noStrike">
                <a:solidFill>
                  <a:schemeClr val="dk1"/>
                </a:solidFill>
                <a:latin typeface="Helvetica Neue"/>
                <a:ea typeface="Helvetica Neue"/>
                <a:cs typeface="Helvetica Neue"/>
                <a:sym typeface="Helvetica Neue"/>
              </a:defRPr>
            </a:lvl5pPr>
            <a:lvl6pPr indent="0" lvl="5" marL="0" algn="l">
              <a:spcBef>
                <a:spcPts val="0"/>
              </a:spcBef>
              <a:buNone/>
              <a:defRPr b="0" i="0" sz="900" u="none" cap="none" strike="noStrike">
                <a:solidFill>
                  <a:schemeClr val="dk1"/>
                </a:solidFill>
                <a:latin typeface="Helvetica Neue"/>
                <a:ea typeface="Helvetica Neue"/>
                <a:cs typeface="Helvetica Neue"/>
                <a:sym typeface="Helvetica Neue"/>
              </a:defRPr>
            </a:lvl6pPr>
            <a:lvl7pPr indent="0" lvl="6" marL="0" algn="l">
              <a:spcBef>
                <a:spcPts val="0"/>
              </a:spcBef>
              <a:buNone/>
              <a:defRPr b="0" i="0" sz="900" u="none" cap="none" strike="noStrike">
                <a:solidFill>
                  <a:schemeClr val="dk1"/>
                </a:solidFill>
                <a:latin typeface="Helvetica Neue"/>
                <a:ea typeface="Helvetica Neue"/>
                <a:cs typeface="Helvetica Neue"/>
                <a:sym typeface="Helvetica Neue"/>
              </a:defRPr>
            </a:lvl7pPr>
            <a:lvl8pPr indent="0" lvl="7" marL="0" algn="l">
              <a:spcBef>
                <a:spcPts val="0"/>
              </a:spcBef>
              <a:buNone/>
              <a:defRPr b="0" i="0" sz="900" u="none" cap="none" strike="noStrike">
                <a:solidFill>
                  <a:schemeClr val="dk1"/>
                </a:solidFill>
                <a:latin typeface="Helvetica Neue"/>
                <a:ea typeface="Helvetica Neue"/>
                <a:cs typeface="Helvetica Neue"/>
                <a:sym typeface="Helvetica Neue"/>
              </a:defRPr>
            </a:lvl8pPr>
            <a:lvl9pPr indent="0" lvl="8" marL="0" algn="l">
              <a:spcBef>
                <a:spcPts val="0"/>
              </a:spcBef>
              <a:buNone/>
              <a:defRPr b="0" i="0" sz="900" u="none" cap="none" strike="noStrike">
                <a:solidFill>
                  <a:schemeClr val="dk1"/>
                </a:solidFill>
                <a:latin typeface="Helvetica Neue"/>
                <a:ea typeface="Helvetica Neue"/>
                <a:cs typeface="Helvetica Neue"/>
                <a:sym typeface="Helvetica Neue"/>
              </a:defRPr>
            </a:lvl9pPr>
          </a:lstStyle>
          <a:p>
            <a:pPr indent="0" lvl="0" marL="0" rtl="0" algn="l">
              <a:spcBef>
                <a:spcPts val="0"/>
              </a:spcBef>
              <a:spcAft>
                <a:spcPts val="0"/>
              </a:spcAft>
              <a:buNone/>
            </a:pPr>
            <a:fld id="{00000000-1234-1234-1234-123412341234}" type="slidenum">
              <a:rPr lang="en"/>
              <a:t>‹#›</a:t>
            </a:fld>
            <a:endParaRPr/>
          </a:p>
        </p:txBody>
      </p:sp>
      <p:sp>
        <p:nvSpPr>
          <p:cNvPr id="127" name="Google Shape;127;p21"/>
          <p:cNvSpPr txBox="1"/>
          <p:nvPr>
            <p:ph type="title"/>
          </p:nvPr>
        </p:nvSpPr>
        <p:spPr>
          <a:xfrm>
            <a:off x="628650" y="273844"/>
            <a:ext cx="7886700" cy="5046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800"/>
              <a:buFont typeface="Helvetica Neue"/>
              <a:buNone/>
              <a:defRPr b="0" i="0" sz="1800">
                <a:latin typeface="Helvetica Neue"/>
                <a:ea typeface="Helvetica Neue"/>
                <a:cs typeface="Helvetica Neue"/>
                <a:sym typeface="Helvetica Neu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28" name="Google Shape;128;p21"/>
          <p:cNvSpPr txBox="1"/>
          <p:nvPr>
            <p:ph idx="1" type="body"/>
          </p:nvPr>
        </p:nvSpPr>
        <p:spPr>
          <a:xfrm>
            <a:off x="628650" y="889687"/>
            <a:ext cx="2413200" cy="3743100"/>
          </a:xfrm>
          <a:prstGeom prst="rect">
            <a:avLst/>
          </a:prstGeom>
          <a:noFill/>
          <a:ln>
            <a:noFill/>
          </a:ln>
        </p:spPr>
        <p:txBody>
          <a:bodyPr anchorCtr="0" anchor="t" bIns="34275" lIns="68575" spcFirstLastPara="1" rIns="68575" wrap="square" tIns="34275">
            <a:normAutofit/>
          </a:bodyPr>
          <a:lstStyle>
            <a:lvl1pPr indent="-285750" lvl="0" marL="457200" algn="l">
              <a:lnSpc>
                <a:spcPct val="90000"/>
              </a:lnSpc>
              <a:spcBef>
                <a:spcPts val="800"/>
              </a:spcBef>
              <a:spcAft>
                <a:spcPts val="0"/>
              </a:spcAft>
              <a:buClr>
                <a:schemeClr val="dk1"/>
              </a:buClr>
              <a:buSzPts val="900"/>
              <a:buChar char="•"/>
              <a:defRPr b="0" i="0" sz="900">
                <a:latin typeface="Libre Baskerville"/>
                <a:ea typeface="Libre Baskerville"/>
                <a:cs typeface="Libre Baskerville"/>
                <a:sym typeface="Libre Baskerville"/>
              </a:defRPr>
            </a:lvl1pPr>
            <a:lvl2pPr indent="-285750" lvl="1" marL="914400" algn="l">
              <a:lnSpc>
                <a:spcPct val="90000"/>
              </a:lnSpc>
              <a:spcBef>
                <a:spcPts val="400"/>
              </a:spcBef>
              <a:spcAft>
                <a:spcPts val="0"/>
              </a:spcAft>
              <a:buClr>
                <a:schemeClr val="dk1"/>
              </a:buClr>
              <a:buSzPts val="900"/>
              <a:buChar char="•"/>
              <a:defRPr b="0" i="0" sz="900">
                <a:latin typeface="Libre Baskerville"/>
                <a:ea typeface="Libre Baskerville"/>
                <a:cs typeface="Libre Baskerville"/>
                <a:sym typeface="Libre Baskerville"/>
              </a:defRPr>
            </a:lvl2pPr>
            <a:lvl3pPr indent="-285750" lvl="2" marL="1371600" algn="l">
              <a:lnSpc>
                <a:spcPct val="90000"/>
              </a:lnSpc>
              <a:spcBef>
                <a:spcPts val="400"/>
              </a:spcBef>
              <a:spcAft>
                <a:spcPts val="0"/>
              </a:spcAft>
              <a:buClr>
                <a:schemeClr val="dk1"/>
              </a:buClr>
              <a:buSzPts val="900"/>
              <a:buChar char="•"/>
              <a:defRPr b="0" i="0" sz="900">
                <a:latin typeface="Libre Baskerville"/>
                <a:ea typeface="Libre Baskerville"/>
                <a:cs typeface="Libre Baskerville"/>
                <a:sym typeface="Libre Baskerville"/>
              </a:defRPr>
            </a:lvl3pPr>
            <a:lvl4pPr indent="-285750" lvl="3" marL="1828800" algn="l">
              <a:lnSpc>
                <a:spcPct val="90000"/>
              </a:lnSpc>
              <a:spcBef>
                <a:spcPts val="400"/>
              </a:spcBef>
              <a:spcAft>
                <a:spcPts val="0"/>
              </a:spcAft>
              <a:buClr>
                <a:schemeClr val="dk1"/>
              </a:buClr>
              <a:buSzPts val="900"/>
              <a:buChar char="•"/>
              <a:defRPr b="0" i="0" sz="900">
                <a:latin typeface="Libre Baskerville"/>
                <a:ea typeface="Libre Baskerville"/>
                <a:cs typeface="Libre Baskerville"/>
                <a:sym typeface="Libre Baskerville"/>
              </a:defRPr>
            </a:lvl4pPr>
            <a:lvl5pPr indent="-285750" lvl="4" marL="2286000" algn="l">
              <a:lnSpc>
                <a:spcPct val="90000"/>
              </a:lnSpc>
              <a:spcBef>
                <a:spcPts val="400"/>
              </a:spcBef>
              <a:spcAft>
                <a:spcPts val="0"/>
              </a:spcAft>
              <a:buClr>
                <a:schemeClr val="dk1"/>
              </a:buClr>
              <a:buSzPts val="900"/>
              <a:buChar char="•"/>
              <a:defRPr b="0" i="0" sz="900">
                <a:latin typeface="Libre Baskerville"/>
                <a:ea typeface="Libre Baskerville"/>
                <a:cs typeface="Libre Baskerville"/>
                <a:sym typeface="Libre Baskerville"/>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29" name="Google Shape;129;p21"/>
          <p:cNvSpPr txBox="1"/>
          <p:nvPr>
            <p:ph idx="2" type="body"/>
          </p:nvPr>
        </p:nvSpPr>
        <p:spPr>
          <a:xfrm>
            <a:off x="3351713" y="889687"/>
            <a:ext cx="2413200" cy="3743100"/>
          </a:xfrm>
          <a:prstGeom prst="rect">
            <a:avLst/>
          </a:prstGeom>
          <a:noFill/>
          <a:ln>
            <a:noFill/>
          </a:ln>
        </p:spPr>
        <p:txBody>
          <a:bodyPr anchorCtr="0" anchor="t" bIns="34275" lIns="68575" spcFirstLastPara="1" rIns="68575" wrap="square" tIns="34275">
            <a:normAutofit/>
          </a:bodyPr>
          <a:lstStyle>
            <a:lvl1pPr indent="-285750" lvl="0" marL="457200" algn="l">
              <a:lnSpc>
                <a:spcPct val="90000"/>
              </a:lnSpc>
              <a:spcBef>
                <a:spcPts val="800"/>
              </a:spcBef>
              <a:spcAft>
                <a:spcPts val="0"/>
              </a:spcAft>
              <a:buClr>
                <a:schemeClr val="dk1"/>
              </a:buClr>
              <a:buSzPts val="900"/>
              <a:buChar char="•"/>
              <a:defRPr b="0" i="0" sz="900">
                <a:latin typeface="Libre Baskerville"/>
                <a:ea typeface="Libre Baskerville"/>
                <a:cs typeface="Libre Baskerville"/>
                <a:sym typeface="Libre Baskerville"/>
              </a:defRPr>
            </a:lvl1pPr>
            <a:lvl2pPr indent="-285750" lvl="1" marL="914400" algn="l">
              <a:lnSpc>
                <a:spcPct val="90000"/>
              </a:lnSpc>
              <a:spcBef>
                <a:spcPts val="400"/>
              </a:spcBef>
              <a:spcAft>
                <a:spcPts val="0"/>
              </a:spcAft>
              <a:buClr>
                <a:schemeClr val="dk1"/>
              </a:buClr>
              <a:buSzPts val="900"/>
              <a:buChar char="•"/>
              <a:defRPr b="0" i="0" sz="900">
                <a:latin typeface="Libre Baskerville"/>
                <a:ea typeface="Libre Baskerville"/>
                <a:cs typeface="Libre Baskerville"/>
                <a:sym typeface="Libre Baskerville"/>
              </a:defRPr>
            </a:lvl2pPr>
            <a:lvl3pPr indent="-285750" lvl="2" marL="1371600" algn="l">
              <a:lnSpc>
                <a:spcPct val="90000"/>
              </a:lnSpc>
              <a:spcBef>
                <a:spcPts val="400"/>
              </a:spcBef>
              <a:spcAft>
                <a:spcPts val="0"/>
              </a:spcAft>
              <a:buClr>
                <a:schemeClr val="dk1"/>
              </a:buClr>
              <a:buSzPts val="900"/>
              <a:buChar char="•"/>
              <a:defRPr b="0" i="0" sz="900">
                <a:latin typeface="Libre Baskerville"/>
                <a:ea typeface="Libre Baskerville"/>
                <a:cs typeface="Libre Baskerville"/>
                <a:sym typeface="Libre Baskerville"/>
              </a:defRPr>
            </a:lvl3pPr>
            <a:lvl4pPr indent="-285750" lvl="3" marL="1828800" algn="l">
              <a:lnSpc>
                <a:spcPct val="90000"/>
              </a:lnSpc>
              <a:spcBef>
                <a:spcPts val="400"/>
              </a:spcBef>
              <a:spcAft>
                <a:spcPts val="0"/>
              </a:spcAft>
              <a:buClr>
                <a:schemeClr val="dk1"/>
              </a:buClr>
              <a:buSzPts val="900"/>
              <a:buChar char="•"/>
              <a:defRPr b="0" i="0" sz="900">
                <a:latin typeface="Libre Baskerville"/>
                <a:ea typeface="Libre Baskerville"/>
                <a:cs typeface="Libre Baskerville"/>
                <a:sym typeface="Libre Baskerville"/>
              </a:defRPr>
            </a:lvl4pPr>
            <a:lvl5pPr indent="-285750" lvl="4" marL="2286000" algn="l">
              <a:lnSpc>
                <a:spcPct val="90000"/>
              </a:lnSpc>
              <a:spcBef>
                <a:spcPts val="400"/>
              </a:spcBef>
              <a:spcAft>
                <a:spcPts val="0"/>
              </a:spcAft>
              <a:buClr>
                <a:schemeClr val="dk1"/>
              </a:buClr>
              <a:buSzPts val="900"/>
              <a:buChar char="•"/>
              <a:defRPr b="0" i="0" sz="900">
                <a:latin typeface="Libre Baskerville"/>
                <a:ea typeface="Libre Baskerville"/>
                <a:cs typeface="Libre Baskerville"/>
                <a:sym typeface="Libre Baskerville"/>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pic>
        <p:nvPicPr>
          <p:cNvPr id="130" name="Google Shape;130;p21"/>
          <p:cNvPicPr preferRelativeResize="0"/>
          <p:nvPr/>
        </p:nvPicPr>
        <p:blipFill rotWithShape="1">
          <a:blip r:embed="rId2">
            <a:alphaModFix/>
          </a:blip>
          <a:srcRect b="0" l="0" r="0" t="0"/>
          <a:stretch/>
        </p:blipFill>
        <p:spPr>
          <a:xfrm>
            <a:off x="7217891" y="4692360"/>
            <a:ext cx="1297461" cy="304691"/>
          </a:xfrm>
          <a:prstGeom prst="rect">
            <a:avLst/>
          </a:prstGeom>
          <a:noFill/>
          <a:ln>
            <a:noFill/>
          </a:ln>
        </p:spPr>
      </p:pic>
      <p:cxnSp>
        <p:nvCxnSpPr>
          <p:cNvPr id="131" name="Google Shape;131;p21"/>
          <p:cNvCxnSpPr/>
          <p:nvPr/>
        </p:nvCxnSpPr>
        <p:spPr>
          <a:xfrm>
            <a:off x="-38430" y="5122718"/>
            <a:ext cx="9193500" cy="0"/>
          </a:xfrm>
          <a:prstGeom prst="straightConnector1">
            <a:avLst/>
          </a:prstGeom>
          <a:noFill/>
          <a:ln cap="flat" cmpd="sng" w="95250">
            <a:solidFill>
              <a:srgbClr val="DA4E1F"/>
            </a:solidFill>
            <a:prstDash val="solid"/>
            <a:miter lim="800000"/>
            <a:headEnd len="sm" w="sm" type="none"/>
            <a:tailEnd len="sm" w="sm" type="none"/>
          </a:ln>
        </p:spPr>
      </p:cxnSp>
      <p:sp>
        <p:nvSpPr>
          <p:cNvPr id="132" name="Google Shape;132;p21"/>
          <p:cNvSpPr txBox="1"/>
          <p:nvPr>
            <p:ph idx="3" type="body"/>
          </p:nvPr>
        </p:nvSpPr>
        <p:spPr>
          <a:xfrm>
            <a:off x="6102146" y="860087"/>
            <a:ext cx="2413200" cy="3743100"/>
          </a:xfrm>
          <a:prstGeom prst="rect">
            <a:avLst/>
          </a:prstGeom>
          <a:noFill/>
          <a:ln>
            <a:noFill/>
          </a:ln>
        </p:spPr>
        <p:txBody>
          <a:bodyPr anchorCtr="0" anchor="t" bIns="34275" lIns="68575" spcFirstLastPara="1" rIns="68575" wrap="square" tIns="34275">
            <a:normAutofit/>
          </a:bodyPr>
          <a:lstStyle>
            <a:lvl1pPr indent="-285750" lvl="0" marL="457200" algn="l">
              <a:lnSpc>
                <a:spcPct val="90000"/>
              </a:lnSpc>
              <a:spcBef>
                <a:spcPts val="800"/>
              </a:spcBef>
              <a:spcAft>
                <a:spcPts val="0"/>
              </a:spcAft>
              <a:buClr>
                <a:schemeClr val="dk1"/>
              </a:buClr>
              <a:buSzPts val="900"/>
              <a:buChar char="•"/>
              <a:defRPr b="0" i="0" sz="900">
                <a:latin typeface="Libre Baskerville"/>
                <a:ea typeface="Libre Baskerville"/>
                <a:cs typeface="Libre Baskerville"/>
                <a:sym typeface="Libre Baskerville"/>
              </a:defRPr>
            </a:lvl1pPr>
            <a:lvl2pPr indent="-285750" lvl="1" marL="914400" algn="l">
              <a:lnSpc>
                <a:spcPct val="90000"/>
              </a:lnSpc>
              <a:spcBef>
                <a:spcPts val="400"/>
              </a:spcBef>
              <a:spcAft>
                <a:spcPts val="0"/>
              </a:spcAft>
              <a:buClr>
                <a:schemeClr val="dk1"/>
              </a:buClr>
              <a:buSzPts val="900"/>
              <a:buChar char="•"/>
              <a:defRPr b="0" i="0" sz="900">
                <a:latin typeface="Libre Baskerville"/>
                <a:ea typeface="Libre Baskerville"/>
                <a:cs typeface="Libre Baskerville"/>
                <a:sym typeface="Libre Baskerville"/>
              </a:defRPr>
            </a:lvl2pPr>
            <a:lvl3pPr indent="-285750" lvl="2" marL="1371600" algn="l">
              <a:lnSpc>
                <a:spcPct val="90000"/>
              </a:lnSpc>
              <a:spcBef>
                <a:spcPts val="400"/>
              </a:spcBef>
              <a:spcAft>
                <a:spcPts val="0"/>
              </a:spcAft>
              <a:buClr>
                <a:schemeClr val="dk1"/>
              </a:buClr>
              <a:buSzPts val="900"/>
              <a:buChar char="•"/>
              <a:defRPr b="0" i="0" sz="900">
                <a:latin typeface="Libre Baskerville"/>
                <a:ea typeface="Libre Baskerville"/>
                <a:cs typeface="Libre Baskerville"/>
                <a:sym typeface="Libre Baskerville"/>
              </a:defRPr>
            </a:lvl3pPr>
            <a:lvl4pPr indent="-285750" lvl="3" marL="1828800" algn="l">
              <a:lnSpc>
                <a:spcPct val="90000"/>
              </a:lnSpc>
              <a:spcBef>
                <a:spcPts val="400"/>
              </a:spcBef>
              <a:spcAft>
                <a:spcPts val="0"/>
              </a:spcAft>
              <a:buClr>
                <a:schemeClr val="dk1"/>
              </a:buClr>
              <a:buSzPts val="900"/>
              <a:buChar char="•"/>
              <a:defRPr b="0" i="0" sz="900">
                <a:latin typeface="Libre Baskerville"/>
                <a:ea typeface="Libre Baskerville"/>
                <a:cs typeface="Libre Baskerville"/>
                <a:sym typeface="Libre Baskerville"/>
              </a:defRPr>
            </a:lvl4pPr>
            <a:lvl5pPr indent="-285750" lvl="4" marL="2286000" algn="l">
              <a:lnSpc>
                <a:spcPct val="90000"/>
              </a:lnSpc>
              <a:spcBef>
                <a:spcPts val="400"/>
              </a:spcBef>
              <a:spcAft>
                <a:spcPts val="0"/>
              </a:spcAft>
              <a:buClr>
                <a:schemeClr val="dk1"/>
              </a:buClr>
              <a:buSzPts val="900"/>
              <a:buChar char="•"/>
              <a:defRPr b="0" i="0" sz="900">
                <a:latin typeface="Libre Baskerville"/>
                <a:ea typeface="Libre Baskerville"/>
                <a:cs typeface="Libre Baskerville"/>
                <a:sym typeface="Libre Baskerville"/>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4">
  <p:cSld name="Title and Content 4">
    <p:spTree>
      <p:nvGrpSpPr>
        <p:cNvPr id="133" name="Shape 133"/>
        <p:cNvGrpSpPr/>
        <p:nvPr/>
      </p:nvGrpSpPr>
      <p:grpSpPr>
        <a:xfrm>
          <a:off x="0" y="0"/>
          <a:ext cx="0" cy="0"/>
          <a:chOff x="0" y="0"/>
          <a:chExt cx="0" cy="0"/>
        </a:xfrm>
      </p:grpSpPr>
      <p:sp>
        <p:nvSpPr>
          <p:cNvPr id="134" name="Google Shape;134;p22"/>
          <p:cNvSpPr txBox="1"/>
          <p:nvPr>
            <p:ph idx="12" type="sldNum"/>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indent="0" lvl="0" marL="0" algn="l">
              <a:spcBef>
                <a:spcPts val="0"/>
              </a:spcBef>
              <a:buNone/>
              <a:defRPr b="0" i="0" sz="900" u="none" cap="none" strike="noStrike">
                <a:solidFill>
                  <a:schemeClr val="dk1"/>
                </a:solidFill>
                <a:latin typeface="Helvetica Neue"/>
                <a:ea typeface="Helvetica Neue"/>
                <a:cs typeface="Helvetica Neue"/>
                <a:sym typeface="Helvetica Neue"/>
              </a:defRPr>
            </a:lvl1pPr>
            <a:lvl2pPr indent="0" lvl="1" marL="0" algn="l">
              <a:spcBef>
                <a:spcPts val="0"/>
              </a:spcBef>
              <a:buNone/>
              <a:defRPr b="0" i="0" sz="900" u="none" cap="none" strike="noStrike">
                <a:solidFill>
                  <a:schemeClr val="dk1"/>
                </a:solidFill>
                <a:latin typeface="Helvetica Neue"/>
                <a:ea typeface="Helvetica Neue"/>
                <a:cs typeface="Helvetica Neue"/>
                <a:sym typeface="Helvetica Neue"/>
              </a:defRPr>
            </a:lvl2pPr>
            <a:lvl3pPr indent="0" lvl="2" marL="0" algn="l">
              <a:spcBef>
                <a:spcPts val="0"/>
              </a:spcBef>
              <a:buNone/>
              <a:defRPr b="0" i="0" sz="900" u="none" cap="none" strike="noStrike">
                <a:solidFill>
                  <a:schemeClr val="dk1"/>
                </a:solidFill>
                <a:latin typeface="Helvetica Neue"/>
                <a:ea typeface="Helvetica Neue"/>
                <a:cs typeface="Helvetica Neue"/>
                <a:sym typeface="Helvetica Neue"/>
              </a:defRPr>
            </a:lvl3pPr>
            <a:lvl4pPr indent="0" lvl="3" marL="0" algn="l">
              <a:spcBef>
                <a:spcPts val="0"/>
              </a:spcBef>
              <a:buNone/>
              <a:defRPr b="0" i="0" sz="900" u="none" cap="none" strike="noStrike">
                <a:solidFill>
                  <a:schemeClr val="dk1"/>
                </a:solidFill>
                <a:latin typeface="Helvetica Neue"/>
                <a:ea typeface="Helvetica Neue"/>
                <a:cs typeface="Helvetica Neue"/>
                <a:sym typeface="Helvetica Neue"/>
              </a:defRPr>
            </a:lvl4pPr>
            <a:lvl5pPr indent="0" lvl="4" marL="0" algn="l">
              <a:spcBef>
                <a:spcPts val="0"/>
              </a:spcBef>
              <a:buNone/>
              <a:defRPr b="0" i="0" sz="900" u="none" cap="none" strike="noStrike">
                <a:solidFill>
                  <a:schemeClr val="dk1"/>
                </a:solidFill>
                <a:latin typeface="Helvetica Neue"/>
                <a:ea typeface="Helvetica Neue"/>
                <a:cs typeface="Helvetica Neue"/>
                <a:sym typeface="Helvetica Neue"/>
              </a:defRPr>
            </a:lvl5pPr>
            <a:lvl6pPr indent="0" lvl="5" marL="0" algn="l">
              <a:spcBef>
                <a:spcPts val="0"/>
              </a:spcBef>
              <a:buNone/>
              <a:defRPr b="0" i="0" sz="900" u="none" cap="none" strike="noStrike">
                <a:solidFill>
                  <a:schemeClr val="dk1"/>
                </a:solidFill>
                <a:latin typeface="Helvetica Neue"/>
                <a:ea typeface="Helvetica Neue"/>
                <a:cs typeface="Helvetica Neue"/>
                <a:sym typeface="Helvetica Neue"/>
              </a:defRPr>
            </a:lvl6pPr>
            <a:lvl7pPr indent="0" lvl="6" marL="0" algn="l">
              <a:spcBef>
                <a:spcPts val="0"/>
              </a:spcBef>
              <a:buNone/>
              <a:defRPr b="0" i="0" sz="900" u="none" cap="none" strike="noStrike">
                <a:solidFill>
                  <a:schemeClr val="dk1"/>
                </a:solidFill>
                <a:latin typeface="Helvetica Neue"/>
                <a:ea typeface="Helvetica Neue"/>
                <a:cs typeface="Helvetica Neue"/>
                <a:sym typeface="Helvetica Neue"/>
              </a:defRPr>
            </a:lvl7pPr>
            <a:lvl8pPr indent="0" lvl="7" marL="0" algn="l">
              <a:spcBef>
                <a:spcPts val="0"/>
              </a:spcBef>
              <a:buNone/>
              <a:defRPr b="0" i="0" sz="900" u="none" cap="none" strike="noStrike">
                <a:solidFill>
                  <a:schemeClr val="dk1"/>
                </a:solidFill>
                <a:latin typeface="Helvetica Neue"/>
                <a:ea typeface="Helvetica Neue"/>
                <a:cs typeface="Helvetica Neue"/>
                <a:sym typeface="Helvetica Neue"/>
              </a:defRPr>
            </a:lvl8pPr>
            <a:lvl9pPr indent="0" lvl="8" marL="0" algn="l">
              <a:spcBef>
                <a:spcPts val="0"/>
              </a:spcBef>
              <a:buNone/>
              <a:defRPr b="0" i="0" sz="900" u="none" cap="none" strike="noStrike">
                <a:solidFill>
                  <a:schemeClr val="dk1"/>
                </a:solidFill>
                <a:latin typeface="Helvetica Neue"/>
                <a:ea typeface="Helvetica Neue"/>
                <a:cs typeface="Helvetica Neue"/>
                <a:sym typeface="Helvetica Neue"/>
              </a:defRPr>
            </a:lvl9pPr>
          </a:lstStyle>
          <a:p>
            <a:pPr indent="0" lvl="0" marL="0" rtl="0" algn="l">
              <a:spcBef>
                <a:spcPts val="0"/>
              </a:spcBef>
              <a:spcAft>
                <a:spcPts val="0"/>
              </a:spcAft>
              <a:buNone/>
            </a:pPr>
            <a:fld id="{00000000-1234-1234-1234-123412341234}" type="slidenum">
              <a:rPr lang="en"/>
              <a:t>‹#›</a:t>
            </a:fld>
            <a:endParaRPr/>
          </a:p>
        </p:txBody>
      </p:sp>
      <p:sp>
        <p:nvSpPr>
          <p:cNvPr id="135" name="Google Shape;135;p22"/>
          <p:cNvSpPr txBox="1"/>
          <p:nvPr>
            <p:ph type="title"/>
          </p:nvPr>
        </p:nvSpPr>
        <p:spPr>
          <a:xfrm>
            <a:off x="628650" y="273844"/>
            <a:ext cx="7886700" cy="5046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800"/>
              <a:buFont typeface="Helvetica Neue"/>
              <a:buNone/>
              <a:defRPr b="0" i="0" sz="1800">
                <a:latin typeface="Helvetica Neue"/>
                <a:ea typeface="Helvetica Neue"/>
                <a:cs typeface="Helvetica Neue"/>
                <a:sym typeface="Helvetica Neu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36" name="Google Shape;136;p22"/>
          <p:cNvSpPr txBox="1"/>
          <p:nvPr>
            <p:ph idx="1" type="body"/>
          </p:nvPr>
        </p:nvSpPr>
        <p:spPr>
          <a:xfrm>
            <a:off x="628650" y="889686"/>
            <a:ext cx="2413200" cy="1682100"/>
          </a:xfrm>
          <a:prstGeom prst="rect">
            <a:avLst/>
          </a:prstGeom>
          <a:noFill/>
          <a:ln>
            <a:noFill/>
          </a:ln>
        </p:spPr>
        <p:txBody>
          <a:bodyPr anchorCtr="0" anchor="t" bIns="34275" lIns="68575" spcFirstLastPara="1" rIns="68575" wrap="square" tIns="34275">
            <a:normAutofit/>
          </a:bodyPr>
          <a:lstStyle>
            <a:lvl1pPr indent="-285750" lvl="0" marL="457200" algn="l">
              <a:lnSpc>
                <a:spcPct val="90000"/>
              </a:lnSpc>
              <a:spcBef>
                <a:spcPts val="800"/>
              </a:spcBef>
              <a:spcAft>
                <a:spcPts val="0"/>
              </a:spcAft>
              <a:buClr>
                <a:schemeClr val="dk1"/>
              </a:buClr>
              <a:buSzPts val="900"/>
              <a:buChar char="•"/>
              <a:defRPr b="0" i="0" sz="900">
                <a:latin typeface="Libre Baskerville"/>
                <a:ea typeface="Libre Baskerville"/>
                <a:cs typeface="Libre Baskerville"/>
                <a:sym typeface="Libre Baskerville"/>
              </a:defRPr>
            </a:lvl1pPr>
            <a:lvl2pPr indent="-285750" lvl="1" marL="914400" algn="l">
              <a:lnSpc>
                <a:spcPct val="90000"/>
              </a:lnSpc>
              <a:spcBef>
                <a:spcPts val="400"/>
              </a:spcBef>
              <a:spcAft>
                <a:spcPts val="0"/>
              </a:spcAft>
              <a:buClr>
                <a:schemeClr val="dk1"/>
              </a:buClr>
              <a:buSzPts val="900"/>
              <a:buChar char="•"/>
              <a:defRPr b="0" i="0" sz="900">
                <a:latin typeface="Libre Baskerville"/>
                <a:ea typeface="Libre Baskerville"/>
                <a:cs typeface="Libre Baskerville"/>
                <a:sym typeface="Libre Baskerville"/>
              </a:defRPr>
            </a:lvl2pPr>
            <a:lvl3pPr indent="-285750" lvl="2" marL="1371600" algn="l">
              <a:lnSpc>
                <a:spcPct val="90000"/>
              </a:lnSpc>
              <a:spcBef>
                <a:spcPts val="400"/>
              </a:spcBef>
              <a:spcAft>
                <a:spcPts val="0"/>
              </a:spcAft>
              <a:buClr>
                <a:schemeClr val="dk1"/>
              </a:buClr>
              <a:buSzPts val="900"/>
              <a:buChar char="•"/>
              <a:defRPr b="0" i="0" sz="900">
                <a:latin typeface="Libre Baskerville"/>
                <a:ea typeface="Libre Baskerville"/>
                <a:cs typeface="Libre Baskerville"/>
                <a:sym typeface="Libre Baskerville"/>
              </a:defRPr>
            </a:lvl3pPr>
            <a:lvl4pPr indent="-285750" lvl="3" marL="1828800" algn="l">
              <a:lnSpc>
                <a:spcPct val="90000"/>
              </a:lnSpc>
              <a:spcBef>
                <a:spcPts val="400"/>
              </a:spcBef>
              <a:spcAft>
                <a:spcPts val="0"/>
              </a:spcAft>
              <a:buClr>
                <a:schemeClr val="dk1"/>
              </a:buClr>
              <a:buSzPts val="900"/>
              <a:buChar char="•"/>
              <a:defRPr b="0" i="0" sz="900">
                <a:latin typeface="Libre Baskerville"/>
                <a:ea typeface="Libre Baskerville"/>
                <a:cs typeface="Libre Baskerville"/>
                <a:sym typeface="Libre Baskerville"/>
              </a:defRPr>
            </a:lvl4pPr>
            <a:lvl5pPr indent="-285750" lvl="4" marL="2286000" algn="l">
              <a:lnSpc>
                <a:spcPct val="90000"/>
              </a:lnSpc>
              <a:spcBef>
                <a:spcPts val="400"/>
              </a:spcBef>
              <a:spcAft>
                <a:spcPts val="0"/>
              </a:spcAft>
              <a:buClr>
                <a:schemeClr val="dk1"/>
              </a:buClr>
              <a:buSzPts val="900"/>
              <a:buChar char="•"/>
              <a:defRPr b="0" i="0" sz="900">
                <a:latin typeface="Libre Baskerville"/>
                <a:ea typeface="Libre Baskerville"/>
                <a:cs typeface="Libre Baskerville"/>
                <a:sym typeface="Libre Baskerville"/>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37" name="Google Shape;137;p22"/>
          <p:cNvSpPr txBox="1"/>
          <p:nvPr>
            <p:ph idx="2" type="body"/>
          </p:nvPr>
        </p:nvSpPr>
        <p:spPr>
          <a:xfrm>
            <a:off x="3351713" y="889686"/>
            <a:ext cx="2413200" cy="1682100"/>
          </a:xfrm>
          <a:prstGeom prst="rect">
            <a:avLst/>
          </a:prstGeom>
          <a:noFill/>
          <a:ln>
            <a:noFill/>
          </a:ln>
        </p:spPr>
        <p:txBody>
          <a:bodyPr anchorCtr="0" anchor="t" bIns="34275" lIns="68575" spcFirstLastPara="1" rIns="68575" wrap="square" tIns="34275">
            <a:normAutofit/>
          </a:bodyPr>
          <a:lstStyle>
            <a:lvl1pPr indent="-285750" lvl="0" marL="457200" algn="l">
              <a:lnSpc>
                <a:spcPct val="90000"/>
              </a:lnSpc>
              <a:spcBef>
                <a:spcPts val="800"/>
              </a:spcBef>
              <a:spcAft>
                <a:spcPts val="0"/>
              </a:spcAft>
              <a:buClr>
                <a:schemeClr val="dk1"/>
              </a:buClr>
              <a:buSzPts val="900"/>
              <a:buChar char="•"/>
              <a:defRPr b="0" i="0" sz="900">
                <a:latin typeface="Libre Baskerville"/>
                <a:ea typeface="Libre Baskerville"/>
                <a:cs typeface="Libre Baskerville"/>
                <a:sym typeface="Libre Baskerville"/>
              </a:defRPr>
            </a:lvl1pPr>
            <a:lvl2pPr indent="-285750" lvl="1" marL="914400" algn="l">
              <a:lnSpc>
                <a:spcPct val="90000"/>
              </a:lnSpc>
              <a:spcBef>
                <a:spcPts val="400"/>
              </a:spcBef>
              <a:spcAft>
                <a:spcPts val="0"/>
              </a:spcAft>
              <a:buClr>
                <a:schemeClr val="dk1"/>
              </a:buClr>
              <a:buSzPts val="900"/>
              <a:buChar char="•"/>
              <a:defRPr b="0" i="0" sz="900">
                <a:latin typeface="Libre Baskerville"/>
                <a:ea typeface="Libre Baskerville"/>
                <a:cs typeface="Libre Baskerville"/>
                <a:sym typeface="Libre Baskerville"/>
              </a:defRPr>
            </a:lvl2pPr>
            <a:lvl3pPr indent="-285750" lvl="2" marL="1371600" algn="l">
              <a:lnSpc>
                <a:spcPct val="90000"/>
              </a:lnSpc>
              <a:spcBef>
                <a:spcPts val="400"/>
              </a:spcBef>
              <a:spcAft>
                <a:spcPts val="0"/>
              </a:spcAft>
              <a:buClr>
                <a:schemeClr val="dk1"/>
              </a:buClr>
              <a:buSzPts val="900"/>
              <a:buChar char="•"/>
              <a:defRPr b="0" i="0" sz="900">
                <a:latin typeface="Libre Baskerville"/>
                <a:ea typeface="Libre Baskerville"/>
                <a:cs typeface="Libre Baskerville"/>
                <a:sym typeface="Libre Baskerville"/>
              </a:defRPr>
            </a:lvl3pPr>
            <a:lvl4pPr indent="-285750" lvl="3" marL="1828800" algn="l">
              <a:lnSpc>
                <a:spcPct val="90000"/>
              </a:lnSpc>
              <a:spcBef>
                <a:spcPts val="400"/>
              </a:spcBef>
              <a:spcAft>
                <a:spcPts val="0"/>
              </a:spcAft>
              <a:buClr>
                <a:schemeClr val="dk1"/>
              </a:buClr>
              <a:buSzPts val="900"/>
              <a:buChar char="•"/>
              <a:defRPr b="0" i="0" sz="900">
                <a:latin typeface="Libre Baskerville"/>
                <a:ea typeface="Libre Baskerville"/>
                <a:cs typeface="Libre Baskerville"/>
                <a:sym typeface="Libre Baskerville"/>
              </a:defRPr>
            </a:lvl4pPr>
            <a:lvl5pPr indent="-285750" lvl="4" marL="2286000" algn="l">
              <a:lnSpc>
                <a:spcPct val="90000"/>
              </a:lnSpc>
              <a:spcBef>
                <a:spcPts val="400"/>
              </a:spcBef>
              <a:spcAft>
                <a:spcPts val="0"/>
              </a:spcAft>
              <a:buClr>
                <a:schemeClr val="dk1"/>
              </a:buClr>
              <a:buSzPts val="900"/>
              <a:buChar char="•"/>
              <a:defRPr b="0" i="0" sz="900">
                <a:latin typeface="Libre Baskerville"/>
                <a:ea typeface="Libre Baskerville"/>
                <a:cs typeface="Libre Baskerville"/>
                <a:sym typeface="Libre Baskerville"/>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pic>
        <p:nvPicPr>
          <p:cNvPr id="138" name="Google Shape;138;p22"/>
          <p:cNvPicPr preferRelativeResize="0"/>
          <p:nvPr/>
        </p:nvPicPr>
        <p:blipFill rotWithShape="1">
          <a:blip r:embed="rId2">
            <a:alphaModFix/>
          </a:blip>
          <a:srcRect b="0" l="0" r="0" t="0"/>
          <a:stretch/>
        </p:blipFill>
        <p:spPr>
          <a:xfrm>
            <a:off x="7217891" y="4692360"/>
            <a:ext cx="1297461" cy="304691"/>
          </a:xfrm>
          <a:prstGeom prst="rect">
            <a:avLst/>
          </a:prstGeom>
          <a:noFill/>
          <a:ln>
            <a:noFill/>
          </a:ln>
        </p:spPr>
      </p:pic>
      <p:cxnSp>
        <p:nvCxnSpPr>
          <p:cNvPr id="139" name="Google Shape;139;p22"/>
          <p:cNvCxnSpPr/>
          <p:nvPr/>
        </p:nvCxnSpPr>
        <p:spPr>
          <a:xfrm>
            <a:off x="-38430" y="5122718"/>
            <a:ext cx="9193500" cy="0"/>
          </a:xfrm>
          <a:prstGeom prst="straightConnector1">
            <a:avLst/>
          </a:prstGeom>
          <a:noFill/>
          <a:ln cap="flat" cmpd="sng" w="95250">
            <a:solidFill>
              <a:srgbClr val="DA4E1F"/>
            </a:solidFill>
            <a:prstDash val="solid"/>
            <a:miter lim="800000"/>
            <a:headEnd len="sm" w="sm" type="none"/>
            <a:tailEnd len="sm" w="sm" type="none"/>
          </a:ln>
        </p:spPr>
      </p:cxnSp>
      <p:sp>
        <p:nvSpPr>
          <p:cNvPr id="140" name="Google Shape;140;p22"/>
          <p:cNvSpPr txBox="1"/>
          <p:nvPr>
            <p:ph idx="3" type="body"/>
          </p:nvPr>
        </p:nvSpPr>
        <p:spPr>
          <a:xfrm>
            <a:off x="6102146" y="860086"/>
            <a:ext cx="2413200" cy="1682100"/>
          </a:xfrm>
          <a:prstGeom prst="rect">
            <a:avLst/>
          </a:prstGeom>
          <a:noFill/>
          <a:ln>
            <a:noFill/>
          </a:ln>
        </p:spPr>
        <p:txBody>
          <a:bodyPr anchorCtr="0" anchor="t" bIns="34275" lIns="68575" spcFirstLastPara="1" rIns="68575" wrap="square" tIns="34275">
            <a:normAutofit/>
          </a:bodyPr>
          <a:lstStyle>
            <a:lvl1pPr indent="-285750" lvl="0" marL="457200" algn="l">
              <a:lnSpc>
                <a:spcPct val="90000"/>
              </a:lnSpc>
              <a:spcBef>
                <a:spcPts val="800"/>
              </a:spcBef>
              <a:spcAft>
                <a:spcPts val="0"/>
              </a:spcAft>
              <a:buClr>
                <a:schemeClr val="dk1"/>
              </a:buClr>
              <a:buSzPts val="900"/>
              <a:buChar char="•"/>
              <a:defRPr b="0" i="0" sz="900">
                <a:latin typeface="Libre Baskerville"/>
                <a:ea typeface="Libre Baskerville"/>
                <a:cs typeface="Libre Baskerville"/>
                <a:sym typeface="Libre Baskerville"/>
              </a:defRPr>
            </a:lvl1pPr>
            <a:lvl2pPr indent="-285750" lvl="1" marL="914400" algn="l">
              <a:lnSpc>
                <a:spcPct val="90000"/>
              </a:lnSpc>
              <a:spcBef>
                <a:spcPts val="400"/>
              </a:spcBef>
              <a:spcAft>
                <a:spcPts val="0"/>
              </a:spcAft>
              <a:buClr>
                <a:schemeClr val="dk1"/>
              </a:buClr>
              <a:buSzPts val="900"/>
              <a:buChar char="•"/>
              <a:defRPr b="0" i="0" sz="900">
                <a:latin typeface="Libre Baskerville"/>
                <a:ea typeface="Libre Baskerville"/>
                <a:cs typeface="Libre Baskerville"/>
                <a:sym typeface="Libre Baskerville"/>
              </a:defRPr>
            </a:lvl2pPr>
            <a:lvl3pPr indent="-285750" lvl="2" marL="1371600" algn="l">
              <a:lnSpc>
                <a:spcPct val="90000"/>
              </a:lnSpc>
              <a:spcBef>
                <a:spcPts val="400"/>
              </a:spcBef>
              <a:spcAft>
                <a:spcPts val="0"/>
              </a:spcAft>
              <a:buClr>
                <a:schemeClr val="dk1"/>
              </a:buClr>
              <a:buSzPts val="900"/>
              <a:buChar char="•"/>
              <a:defRPr b="0" i="0" sz="900">
                <a:latin typeface="Libre Baskerville"/>
                <a:ea typeface="Libre Baskerville"/>
                <a:cs typeface="Libre Baskerville"/>
                <a:sym typeface="Libre Baskerville"/>
              </a:defRPr>
            </a:lvl3pPr>
            <a:lvl4pPr indent="-285750" lvl="3" marL="1828800" algn="l">
              <a:lnSpc>
                <a:spcPct val="90000"/>
              </a:lnSpc>
              <a:spcBef>
                <a:spcPts val="400"/>
              </a:spcBef>
              <a:spcAft>
                <a:spcPts val="0"/>
              </a:spcAft>
              <a:buClr>
                <a:schemeClr val="dk1"/>
              </a:buClr>
              <a:buSzPts val="900"/>
              <a:buChar char="•"/>
              <a:defRPr b="0" i="0" sz="900">
                <a:latin typeface="Libre Baskerville"/>
                <a:ea typeface="Libre Baskerville"/>
                <a:cs typeface="Libre Baskerville"/>
                <a:sym typeface="Libre Baskerville"/>
              </a:defRPr>
            </a:lvl4pPr>
            <a:lvl5pPr indent="-285750" lvl="4" marL="2286000" algn="l">
              <a:lnSpc>
                <a:spcPct val="90000"/>
              </a:lnSpc>
              <a:spcBef>
                <a:spcPts val="400"/>
              </a:spcBef>
              <a:spcAft>
                <a:spcPts val="0"/>
              </a:spcAft>
              <a:buClr>
                <a:schemeClr val="dk1"/>
              </a:buClr>
              <a:buSzPts val="900"/>
              <a:buChar char="•"/>
              <a:defRPr b="0" i="0" sz="900">
                <a:latin typeface="Libre Baskerville"/>
                <a:ea typeface="Libre Baskerville"/>
                <a:cs typeface="Libre Baskerville"/>
                <a:sym typeface="Libre Baskerville"/>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41" name="Google Shape;141;p22"/>
          <p:cNvSpPr txBox="1"/>
          <p:nvPr>
            <p:ph idx="4" type="body"/>
          </p:nvPr>
        </p:nvSpPr>
        <p:spPr>
          <a:xfrm>
            <a:off x="617589" y="2873966"/>
            <a:ext cx="2413200" cy="1682100"/>
          </a:xfrm>
          <a:prstGeom prst="rect">
            <a:avLst/>
          </a:prstGeom>
          <a:noFill/>
          <a:ln>
            <a:noFill/>
          </a:ln>
        </p:spPr>
        <p:txBody>
          <a:bodyPr anchorCtr="0" anchor="t" bIns="34275" lIns="68575" spcFirstLastPara="1" rIns="68575" wrap="square" tIns="34275">
            <a:normAutofit/>
          </a:bodyPr>
          <a:lstStyle>
            <a:lvl1pPr indent="-285750" lvl="0" marL="457200" algn="l">
              <a:lnSpc>
                <a:spcPct val="90000"/>
              </a:lnSpc>
              <a:spcBef>
                <a:spcPts val="800"/>
              </a:spcBef>
              <a:spcAft>
                <a:spcPts val="0"/>
              </a:spcAft>
              <a:buClr>
                <a:schemeClr val="dk1"/>
              </a:buClr>
              <a:buSzPts val="900"/>
              <a:buChar char="•"/>
              <a:defRPr b="0" i="0" sz="900">
                <a:latin typeface="Libre Baskerville"/>
                <a:ea typeface="Libre Baskerville"/>
                <a:cs typeface="Libre Baskerville"/>
                <a:sym typeface="Libre Baskerville"/>
              </a:defRPr>
            </a:lvl1pPr>
            <a:lvl2pPr indent="-285750" lvl="1" marL="914400" algn="l">
              <a:lnSpc>
                <a:spcPct val="90000"/>
              </a:lnSpc>
              <a:spcBef>
                <a:spcPts val="400"/>
              </a:spcBef>
              <a:spcAft>
                <a:spcPts val="0"/>
              </a:spcAft>
              <a:buClr>
                <a:schemeClr val="dk1"/>
              </a:buClr>
              <a:buSzPts val="900"/>
              <a:buChar char="•"/>
              <a:defRPr b="0" i="0" sz="900">
                <a:latin typeface="Libre Baskerville"/>
                <a:ea typeface="Libre Baskerville"/>
                <a:cs typeface="Libre Baskerville"/>
                <a:sym typeface="Libre Baskerville"/>
              </a:defRPr>
            </a:lvl2pPr>
            <a:lvl3pPr indent="-285750" lvl="2" marL="1371600" algn="l">
              <a:lnSpc>
                <a:spcPct val="90000"/>
              </a:lnSpc>
              <a:spcBef>
                <a:spcPts val="400"/>
              </a:spcBef>
              <a:spcAft>
                <a:spcPts val="0"/>
              </a:spcAft>
              <a:buClr>
                <a:schemeClr val="dk1"/>
              </a:buClr>
              <a:buSzPts val="900"/>
              <a:buChar char="•"/>
              <a:defRPr b="0" i="0" sz="900">
                <a:latin typeface="Libre Baskerville"/>
                <a:ea typeface="Libre Baskerville"/>
                <a:cs typeface="Libre Baskerville"/>
                <a:sym typeface="Libre Baskerville"/>
              </a:defRPr>
            </a:lvl3pPr>
            <a:lvl4pPr indent="-285750" lvl="3" marL="1828800" algn="l">
              <a:lnSpc>
                <a:spcPct val="90000"/>
              </a:lnSpc>
              <a:spcBef>
                <a:spcPts val="400"/>
              </a:spcBef>
              <a:spcAft>
                <a:spcPts val="0"/>
              </a:spcAft>
              <a:buClr>
                <a:schemeClr val="dk1"/>
              </a:buClr>
              <a:buSzPts val="900"/>
              <a:buChar char="•"/>
              <a:defRPr b="0" i="0" sz="900">
                <a:latin typeface="Libre Baskerville"/>
                <a:ea typeface="Libre Baskerville"/>
                <a:cs typeface="Libre Baskerville"/>
                <a:sym typeface="Libre Baskerville"/>
              </a:defRPr>
            </a:lvl4pPr>
            <a:lvl5pPr indent="-285750" lvl="4" marL="2286000" algn="l">
              <a:lnSpc>
                <a:spcPct val="90000"/>
              </a:lnSpc>
              <a:spcBef>
                <a:spcPts val="400"/>
              </a:spcBef>
              <a:spcAft>
                <a:spcPts val="0"/>
              </a:spcAft>
              <a:buClr>
                <a:schemeClr val="dk1"/>
              </a:buClr>
              <a:buSzPts val="900"/>
              <a:buChar char="•"/>
              <a:defRPr b="0" i="0" sz="900">
                <a:latin typeface="Libre Baskerville"/>
                <a:ea typeface="Libre Baskerville"/>
                <a:cs typeface="Libre Baskerville"/>
                <a:sym typeface="Libre Baskerville"/>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42" name="Google Shape;142;p22"/>
          <p:cNvSpPr txBox="1"/>
          <p:nvPr>
            <p:ph idx="5" type="body"/>
          </p:nvPr>
        </p:nvSpPr>
        <p:spPr>
          <a:xfrm>
            <a:off x="3340652" y="2873966"/>
            <a:ext cx="2413200" cy="1682100"/>
          </a:xfrm>
          <a:prstGeom prst="rect">
            <a:avLst/>
          </a:prstGeom>
          <a:noFill/>
          <a:ln>
            <a:noFill/>
          </a:ln>
        </p:spPr>
        <p:txBody>
          <a:bodyPr anchorCtr="0" anchor="t" bIns="34275" lIns="68575" spcFirstLastPara="1" rIns="68575" wrap="square" tIns="34275">
            <a:normAutofit/>
          </a:bodyPr>
          <a:lstStyle>
            <a:lvl1pPr indent="-285750" lvl="0" marL="457200" algn="l">
              <a:lnSpc>
                <a:spcPct val="90000"/>
              </a:lnSpc>
              <a:spcBef>
                <a:spcPts val="800"/>
              </a:spcBef>
              <a:spcAft>
                <a:spcPts val="0"/>
              </a:spcAft>
              <a:buClr>
                <a:schemeClr val="dk1"/>
              </a:buClr>
              <a:buSzPts val="900"/>
              <a:buChar char="•"/>
              <a:defRPr b="0" i="0" sz="900">
                <a:latin typeface="Libre Baskerville"/>
                <a:ea typeface="Libre Baskerville"/>
                <a:cs typeface="Libre Baskerville"/>
                <a:sym typeface="Libre Baskerville"/>
              </a:defRPr>
            </a:lvl1pPr>
            <a:lvl2pPr indent="-285750" lvl="1" marL="914400" algn="l">
              <a:lnSpc>
                <a:spcPct val="90000"/>
              </a:lnSpc>
              <a:spcBef>
                <a:spcPts val="400"/>
              </a:spcBef>
              <a:spcAft>
                <a:spcPts val="0"/>
              </a:spcAft>
              <a:buClr>
                <a:schemeClr val="dk1"/>
              </a:buClr>
              <a:buSzPts val="900"/>
              <a:buChar char="•"/>
              <a:defRPr b="0" i="0" sz="900">
                <a:latin typeface="Libre Baskerville"/>
                <a:ea typeface="Libre Baskerville"/>
                <a:cs typeface="Libre Baskerville"/>
                <a:sym typeface="Libre Baskerville"/>
              </a:defRPr>
            </a:lvl2pPr>
            <a:lvl3pPr indent="-285750" lvl="2" marL="1371600" algn="l">
              <a:lnSpc>
                <a:spcPct val="90000"/>
              </a:lnSpc>
              <a:spcBef>
                <a:spcPts val="400"/>
              </a:spcBef>
              <a:spcAft>
                <a:spcPts val="0"/>
              </a:spcAft>
              <a:buClr>
                <a:schemeClr val="dk1"/>
              </a:buClr>
              <a:buSzPts val="900"/>
              <a:buChar char="•"/>
              <a:defRPr b="0" i="0" sz="900">
                <a:latin typeface="Libre Baskerville"/>
                <a:ea typeface="Libre Baskerville"/>
                <a:cs typeface="Libre Baskerville"/>
                <a:sym typeface="Libre Baskerville"/>
              </a:defRPr>
            </a:lvl3pPr>
            <a:lvl4pPr indent="-285750" lvl="3" marL="1828800" algn="l">
              <a:lnSpc>
                <a:spcPct val="90000"/>
              </a:lnSpc>
              <a:spcBef>
                <a:spcPts val="400"/>
              </a:spcBef>
              <a:spcAft>
                <a:spcPts val="0"/>
              </a:spcAft>
              <a:buClr>
                <a:schemeClr val="dk1"/>
              </a:buClr>
              <a:buSzPts val="900"/>
              <a:buChar char="•"/>
              <a:defRPr b="0" i="0" sz="900">
                <a:latin typeface="Libre Baskerville"/>
                <a:ea typeface="Libre Baskerville"/>
                <a:cs typeface="Libre Baskerville"/>
                <a:sym typeface="Libre Baskerville"/>
              </a:defRPr>
            </a:lvl4pPr>
            <a:lvl5pPr indent="-285750" lvl="4" marL="2286000" algn="l">
              <a:lnSpc>
                <a:spcPct val="90000"/>
              </a:lnSpc>
              <a:spcBef>
                <a:spcPts val="400"/>
              </a:spcBef>
              <a:spcAft>
                <a:spcPts val="0"/>
              </a:spcAft>
              <a:buClr>
                <a:schemeClr val="dk1"/>
              </a:buClr>
              <a:buSzPts val="900"/>
              <a:buChar char="•"/>
              <a:defRPr b="0" i="0" sz="900">
                <a:latin typeface="Libre Baskerville"/>
                <a:ea typeface="Libre Baskerville"/>
                <a:cs typeface="Libre Baskerville"/>
                <a:sym typeface="Libre Baskerville"/>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43" name="Google Shape;143;p22"/>
          <p:cNvSpPr txBox="1"/>
          <p:nvPr>
            <p:ph idx="6" type="body"/>
          </p:nvPr>
        </p:nvSpPr>
        <p:spPr>
          <a:xfrm>
            <a:off x="6091085" y="2844366"/>
            <a:ext cx="2413200" cy="1682100"/>
          </a:xfrm>
          <a:prstGeom prst="rect">
            <a:avLst/>
          </a:prstGeom>
          <a:noFill/>
          <a:ln>
            <a:noFill/>
          </a:ln>
        </p:spPr>
        <p:txBody>
          <a:bodyPr anchorCtr="0" anchor="t" bIns="34275" lIns="68575" spcFirstLastPara="1" rIns="68575" wrap="square" tIns="34275">
            <a:normAutofit/>
          </a:bodyPr>
          <a:lstStyle>
            <a:lvl1pPr indent="-285750" lvl="0" marL="457200" algn="l">
              <a:lnSpc>
                <a:spcPct val="90000"/>
              </a:lnSpc>
              <a:spcBef>
                <a:spcPts val="800"/>
              </a:spcBef>
              <a:spcAft>
                <a:spcPts val="0"/>
              </a:spcAft>
              <a:buClr>
                <a:schemeClr val="dk1"/>
              </a:buClr>
              <a:buSzPts val="900"/>
              <a:buChar char="•"/>
              <a:defRPr b="0" i="0" sz="900">
                <a:latin typeface="Libre Baskerville"/>
                <a:ea typeface="Libre Baskerville"/>
                <a:cs typeface="Libre Baskerville"/>
                <a:sym typeface="Libre Baskerville"/>
              </a:defRPr>
            </a:lvl1pPr>
            <a:lvl2pPr indent="-285750" lvl="1" marL="914400" algn="l">
              <a:lnSpc>
                <a:spcPct val="90000"/>
              </a:lnSpc>
              <a:spcBef>
                <a:spcPts val="400"/>
              </a:spcBef>
              <a:spcAft>
                <a:spcPts val="0"/>
              </a:spcAft>
              <a:buClr>
                <a:schemeClr val="dk1"/>
              </a:buClr>
              <a:buSzPts val="900"/>
              <a:buChar char="•"/>
              <a:defRPr b="0" i="0" sz="900">
                <a:latin typeface="Libre Baskerville"/>
                <a:ea typeface="Libre Baskerville"/>
                <a:cs typeface="Libre Baskerville"/>
                <a:sym typeface="Libre Baskerville"/>
              </a:defRPr>
            </a:lvl2pPr>
            <a:lvl3pPr indent="-285750" lvl="2" marL="1371600" algn="l">
              <a:lnSpc>
                <a:spcPct val="90000"/>
              </a:lnSpc>
              <a:spcBef>
                <a:spcPts val="400"/>
              </a:spcBef>
              <a:spcAft>
                <a:spcPts val="0"/>
              </a:spcAft>
              <a:buClr>
                <a:schemeClr val="dk1"/>
              </a:buClr>
              <a:buSzPts val="900"/>
              <a:buChar char="•"/>
              <a:defRPr b="0" i="0" sz="900">
                <a:latin typeface="Libre Baskerville"/>
                <a:ea typeface="Libre Baskerville"/>
                <a:cs typeface="Libre Baskerville"/>
                <a:sym typeface="Libre Baskerville"/>
              </a:defRPr>
            </a:lvl3pPr>
            <a:lvl4pPr indent="-285750" lvl="3" marL="1828800" algn="l">
              <a:lnSpc>
                <a:spcPct val="90000"/>
              </a:lnSpc>
              <a:spcBef>
                <a:spcPts val="400"/>
              </a:spcBef>
              <a:spcAft>
                <a:spcPts val="0"/>
              </a:spcAft>
              <a:buClr>
                <a:schemeClr val="dk1"/>
              </a:buClr>
              <a:buSzPts val="900"/>
              <a:buChar char="•"/>
              <a:defRPr b="0" i="0" sz="900">
                <a:latin typeface="Libre Baskerville"/>
                <a:ea typeface="Libre Baskerville"/>
                <a:cs typeface="Libre Baskerville"/>
                <a:sym typeface="Libre Baskerville"/>
              </a:defRPr>
            </a:lvl4pPr>
            <a:lvl5pPr indent="-285750" lvl="4" marL="2286000" algn="l">
              <a:lnSpc>
                <a:spcPct val="90000"/>
              </a:lnSpc>
              <a:spcBef>
                <a:spcPts val="400"/>
              </a:spcBef>
              <a:spcAft>
                <a:spcPts val="0"/>
              </a:spcAft>
              <a:buClr>
                <a:schemeClr val="dk1"/>
              </a:buClr>
              <a:buSzPts val="900"/>
              <a:buChar char="•"/>
              <a:defRPr b="0" i="0" sz="900">
                <a:latin typeface="Libre Baskerville"/>
                <a:ea typeface="Libre Baskerville"/>
                <a:cs typeface="Libre Baskerville"/>
                <a:sym typeface="Libre Baskerville"/>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44" name="Shape 144"/>
        <p:cNvGrpSpPr/>
        <p:nvPr/>
      </p:nvGrpSpPr>
      <p:grpSpPr>
        <a:xfrm>
          <a:off x="0" y="0"/>
          <a:ext cx="0" cy="0"/>
          <a:chOff x="0" y="0"/>
          <a:chExt cx="0" cy="0"/>
        </a:xfrm>
      </p:grpSpPr>
      <p:sp>
        <p:nvSpPr>
          <p:cNvPr id="145" name="Google Shape;145;p23"/>
          <p:cNvSpPr txBox="1"/>
          <p:nvPr>
            <p:ph type="title"/>
          </p:nvPr>
        </p:nvSpPr>
        <p:spPr>
          <a:xfrm>
            <a:off x="628650" y="273844"/>
            <a:ext cx="7886700" cy="5232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800"/>
              <a:buFont typeface="Helvetica Neue"/>
              <a:buNone/>
              <a:defRPr b="0" i="0" sz="1800">
                <a:latin typeface="Helvetica Neue"/>
                <a:ea typeface="Helvetica Neue"/>
                <a:cs typeface="Helvetica Neue"/>
                <a:sym typeface="Helvetica Neu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pic>
        <p:nvPicPr>
          <p:cNvPr id="146" name="Google Shape;146;p23"/>
          <p:cNvPicPr preferRelativeResize="0"/>
          <p:nvPr/>
        </p:nvPicPr>
        <p:blipFill rotWithShape="1">
          <a:blip r:embed="rId2">
            <a:alphaModFix/>
          </a:blip>
          <a:srcRect b="0" l="0" r="0" t="0"/>
          <a:stretch/>
        </p:blipFill>
        <p:spPr>
          <a:xfrm>
            <a:off x="7217891" y="4692360"/>
            <a:ext cx="1297461" cy="304691"/>
          </a:xfrm>
          <a:prstGeom prst="rect">
            <a:avLst/>
          </a:prstGeom>
          <a:noFill/>
          <a:ln>
            <a:noFill/>
          </a:ln>
        </p:spPr>
      </p:pic>
      <p:pic>
        <p:nvPicPr>
          <p:cNvPr id="147" name="Google Shape;147;p23"/>
          <p:cNvPicPr preferRelativeResize="0"/>
          <p:nvPr/>
        </p:nvPicPr>
        <p:blipFill rotWithShape="1">
          <a:blip r:embed="rId3">
            <a:alphaModFix/>
          </a:blip>
          <a:srcRect b="0" l="0" r="0" t="0"/>
          <a:stretch/>
        </p:blipFill>
        <p:spPr>
          <a:xfrm rot="941602">
            <a:off x="-240147" y="2649753"/>
            <a:ext cx="2775658" cy="3186576"/>
          </a:xfrm>
          <a:prstGeom prst="rect">
            <a:avLst/>
          </a:prstGeom>
          <a:noFill/>
          <a:ln>
            <a:noFill/>
          </a:ln>
        </p:spPr>
      </p:pic>
      <p:sp>
        <p:nvSpPr>
          <p:cNvPr id="148" name="Google Shape;148;p23"/>
          <p:cNvSpPr txBox="1"/>
          <p:nvPr>
            <p:ph idx="12" type="sldNum"/>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indent="0" lvl="0" marL="0" algn="l">
              <a:spcBef>
                <a:spcPts val="0"/>
              </a:spcBef>
              <a:buNone/>
              <a:defRPr b="0" i="0" sz="900" u="none" cap="none" strike="noStrike">
                <a:solidFill>
                  <a:schemeClr val="dk1"/>
                </a:solidFill>
                <a:latin typeface="Helvetica Neue"/>
                <a:ea typeface="Helvetica Neue"/>
                <a:cs typeface="Helvetica Neue"/>
                <a:sym typeface="Helvetica Neue"/>
              </a:defRPr>
            </a:lvl1pPr>
            <a:lvl2pPr indent="0" lvl="1" marL="0" algn="l">
              <a:spcBef>
                <a:spcPts val="0"/>
              </a:spcBef>
              <a:buNone/>
              <a:defRPr b="0" i="0" sz="900" u="none" cap="none" strike="noStrike">
                <a:solidFill>
                  <a:schemeClr val="dk1"/>
                </a:solidFill>
                <a:latin typeface="Helvetica Neue"/>
                <a:ea typeface="Helvetica Neue"/>
                <a:cs typeface="Helvetica Neue"/>
                <a:sym typeface="Helvetica Neue"/>
              </a:defRPr>
            </a:lvl2pPr>
            <a:lvl3pPr indent="0" lvl="2" marL="0" algn="l">
              <a:spcBef>
                <a:spcPts val="0"/>
              </a:spcBef>
              <a:buNone/>
              <a:defRPr b="0" i="0" sz="900" u="none" cap="none" strike="noStrike">
                <a:solidFill>
                  <a:schemeClr val="dk1"/>
                </a:solidFill>
                <a:latin typeface="Helvetica Neue"/>
                <a:ea typeface="Helvetica Neue"/>
                <a:cs typeface="Helvetica Neue"/>
                <a:sym typeface="Helvetica Neue"/>
              </a:defRPr>
            </a:lvl3pPr>
            <a:lvl4pPr indent="0" lvl="3" marL="0" algn="l">
              <a:spcBef>
                <a:spcPts val="0"/>
              </a:spcBef>
              <a:buNone/>
              <a:defRPr b="0" i="0" sz="900" u="none" cap="none" strike="noStrike">
                <a:solidFill>
                  <a:schemeClr val="dk1"/>
                </a:solidFill>
                <a:latin typeface="Helvetica Neue"/>
                <a:ea typeface="Helvetica Neue"/>
                <a:cs typeface="Helvetica Neue"/>
                <a:sym typeface="Helvetica Neue"/>
              </a:defRPr>
            </a:lvl4pPr>
            <a:lvl5pPr indent="0" lvl="4" marL="0" algn="l">
              <a:spcBef>
                <a:spcPts val="0"/>
              </a:spcBef>
              <a:buNone/>
              <a:defRPr b="0" i="0" sz="900" u="none" cap="none" strike="noStrike">
                <a:solidFill>
                  <a:schemeClr val="dk1"/>
                </a:solidFill>
                <a:latin typeface="Helvetica Neue"/>
                <a:ea typeface="Helvetica Neue"/>
                <a:cs typeface="Helvetica Neue"/>
                <a:sym typeface="Helvetica Neue"/>
              </a:defRPr>
            </a:lvl5pPr>
            <a:lvl6pPr indent="0" lvl="5" marL="0" algn="l">
              <a:spcBef>
                <a:spcPts val="0"/>
              </a:spcBef>
              <a:buNone/>
              <a:defRPr b="0" i="0" sz="900" u="none" cap="none" strike="noStrike">
                <a:solidFill>
                  <a:schemeClr val="dk1"/>
                </a:solidFill>
                <a:latin typeface="Helvetica Neue"/>
                <a:ea typeface="Helvetica Neue"/>
                <a:cs typeface="Helvetica Neue"/>
                <a:sym typeface="Helvetica Neue"/>
              </a:defRPr>
            </a:lvl6pPr>
            <a:lvl7pPr indent="0" lvl="6" marL="0" algn="l">
              <a:spcBef>
                <a:spcPts val="0"/>
              </a:spcBef>
              <a:buNone/>
              <a:defRPr b="0" i="0" sz="900" u="none" cap="none" strike="noStrike">
                <a:solidFill>
                  <a:schemeClr val="dk1"/>
                </a:solidFill>
                <a:latin typeface="Helvetica Neue"/>
                <a:ea typeface="Helvetica Neue"/>
                <a:cs typeface="Helvetica Neue"/>
                <a:sym typeface="Helvetica Neue"/>
              </a:defRPr>
            </a:lvl7pPr>
            <a:lvl8pPr indent="0" lvl="7" marL="0" algn="l">
              <a:spcBef>
                <a:spcPts val="0"/>
              </a:spcBef>
              <a:buNone/>
              <a:defRPr b="0" i="0" sz="900" u="none" cap="none" strike="noStrike">
                <a:solidFill>
                  <a:schemeClr val="dk1"/>
                </a:solidFill>
                <a:latin typeface="Helvetica Neue"/>
                <a:ea typeface="Helvetica Neue"/>
                <a:cs typeface="Helvetica Neue"/>
                <a:sym typeface="Helvetica Neue"/>
              </a:defRPr>
            </a:lvl8pPr>
            <a:lvl9pPr indent="0" lvl="8" marL="0" algn="l">
              <a:spcBef>
                <a:spcPts val="0"/>
              </a:spcBef>
              <a:buNone/>
              <a:defRPr b="0" i="0" sz="900" u="none" cap="none" strike="noStrike">
                <a:solidFill>
                  <a:schemeClr val="dk1"/>
                </a:solidFill>
                <a:latin typeface="Helvetica Neue"/>
                <a:ea typeface="Helvetica Neue"/>
                <a:cs typeface="Helvetica Neue"/>
                <a:sym typeface="Helvetica Neu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Only">
  <p:cSld name="1_Title Only">
    <p:bg>
      <p:bgPr>
        <a:gradFill>
          <a:gsLst>
            <a:gs pos="0">
              <a:srgbClr val="1A5F8C"/>
            </a:gs>
            <a:gs pos="78000">
              <a:srgbClr val="062A41"/>
            </a:gs>
            <a:gs pos="100000">
              <a:srgbClr val="062A41"/>
            </a:gs>
          </a:gsLst>
          <a:lin ang="4200000" scaled="0"/>
        </a:gradFill>
      </p:bgPr>
    </p:bg>
    <p:spTree>
      <p:nvGrpSpPr>
        <p:cNvPr id="149" name="Shape 149"/>
        <p:cNvGrpSpPr/>
        <p:nvPr/>
      </p:nvGrpSpPr>
      <p:grpSpPr>
        <a:xfrm>
          <a:off x="0" y="0"/>
          <a:ext cx="0" cy="0"/>
          <a:chOff x="0" y="0"/>
          <a:chExt cx="0" cy="0"/>
        </a:xfrm>
      </p:grpSpPr>
      <p:sp>
        <p:nvSpPr>
          <p:cNvPr id="150" name="Google Shape;150;p24"/>
          <p:cNvSpPr txBox="1"/>
          <p:nvPr>
            <p:ph type="title"/>
          </p:nvPr>
        </p:nvSpPr>
        <p:spPr>
          <a:xfrm>
            <a:off x="628650" y="273844"/>
            <a:ext cx="7886700" cy="5232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lt1"/>
              </a:buClr>
              <a:buSzPts val="1800"/>
              <a:buFont typeface="Helvetica Neue"/>
              <a:buNone/>
              <a:defRPr b="0" i="0" sz="1800">
                <a:solidFill>
                  <a:schemeClr val="lt1"/>
                </a:solidFill>
                <a:latin typeface="Helvetica Neue"/>
                <a:ea typeface="Helvetica Neue"/>
                <a:cs typeface="Helvetica Neue"/>
                <a:sym typeface="Helvetica Neu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51" name="Google Shape;151;p24"/>
          <p:cNvSpPr txBox="1"/>
          <p:nvPr>
            <p:ph idx="12" type="sldNum"/>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indent="0" lvl="0" marL="0" algn="l">
              <a:spcBef>
                <a:spcPts val="0"/>
              </a:spcBef>
              <a:buNone/>
              <a:defRPr b="0" i="0" sz="900" u="none" cap="none" strike="noStrike">
                <a:solidFill>
                  <a:schemeClr val="lt1"/>
                </a:solidFill>
                <a:latin typeface="Helvetica Neue"/>
                <a:ea typeface="Helvetica Neue"/>
                <a:cs typeface="Helvetica Neue"/>
                <a:sym typeface="Helvetica Neue"/>
              </a:defRPr>
            </a:lvl1pPr>
            <a:lvl2pPr indent="0" lvl="1" marL="0" algn="l">
              <a:spcBef>
                <a:spcPts val="0"/>
              </a:spcBef>
              <a:buNone/>
              <a:defRPr b="0" i="0" sz="900" u="none" cap="none" strike="noStrike">
                <a:solidFill>
                  <a:schemeClr val="lt1"/>
                </a:solidFill>
                <a:latin typeface="Helvetica Neue"/>
                <a:ea typeface="Helvetica Neue"/>
                <a:cs typeface="Helvetica Neue"/>
                <a:sym typeface="Helvetica Neue"/>
              </a:defRPr>
            </a:lvl2pPr>
            <a:lvl3pPr indent="0" lvl="2" marL="0" algn="l">
              <a:spcBef>
                <a:spcPts val="0"/>
              </a:spcBef>
              <a:buNone/>
              <a:defRPr b="0" i="0" sz="900" u="none" cap="none" strike="noStrike">
                <a:solidFill>
                  <a:schemeClr val="lt1"/>
                </a:solidFill>
                <a:latin typeface="Helvetica Neue"/>
                <a:ea typeface="Helvetica Neue"/>
                <a:cs typeface="Helvetica Neue"/>
                <a:sym typeface="Helvetica Neue"/>
              </a:defRPr>
            </a:lvl3pPr>
            <a:lvl4pPr indent="0" lvl="3" marL="0" algn="l">
              <a:spcBef>
                <a:spcPts val="0"/>
              </a:spcBef>
              <a:buNone/>
              <a:defRPr b="0" i="0" sz="900" u="none" cap="none" strike="noStrike">
                <a:solidFill>
                  <a:schemeClr val="lt1"/>
                </a:solidFill>
                <a:latin typeface="Helvetica Neue"/>
                <a:ea typeface="Helvetica Neue"/>
                <a:cs typeface="Helvetica Neue"/>
                <a:sym typeface="Helvetica Neue"/>
              </a:defRPr>
            </a:lvl4pPr>
            <a:lvl5pPr indent="0" lvl="4" marL="0" algn="l">
              <a:spcBef>
                <a:spcPts val="0"/>
              </a:spcBef>
              <a:buNone/>
              <a:defRPr b="0" i="0" sz="900" u="none" cap="none" strike="noStrike">
                <a:solidFill>
                  <a:schemeClr val="lt1"/>
                </a:solidFill>
                <a:latin typeface="Helvetica Neue"/>
                <a:ea typeface="Helvetica Neue"/>
                <a:cs typeface="Helvetica Neue"/>
                <a:sym typeface="Helvetica Neue"/>
              </a:defRPr>
            </a:lvl5pPr>
            <a:lvl6pPr indent="0" lvl="5" marL="0" algn="l">
              <a:spcBef>
                <a:spcPts val="0"/>
              </a:spcBef>
              <a:buNone/>
              <a:defRPr b="0" i="0" sz="900" u="none" cap="none" strike="noStrike">
                <a:solidFill>
                  <a:schemeClr val="lt1"/>
                </a:solidFill>
                <a:latin typeface="Helvetica Neue"/>
                <a:ea typeface="Helvetica Neue"/>
                <a:cs typeface="Helvetica Neue"/>
                <a:sym typeface="Helvetica Neue"/>
              </a:defRPr>
            </a:lvl6pPr>
            <a:lvl7pPr indent="0" lvl="6" marL="0" algn="l">
              <a:spcBef>
                <a:spcPts val="0"/>
              </a:spcBef>
              <a:buNone/>
              <a:defRPr b="0" i="0" sz="900" u="none" cap="none" strike="noStrike">
                <a:solidFill>
                  <a:schemeClr val="lt1"/>
                </a:solidFill>
                <a:latin typeface="Helvetica Neue"/>
                <a:ea typeface="Helvetica Neue"/>
                <a:cs typeface="Helvetica Neue"/>
                <a:sym typeface="Helvetica Neue"/>
              </a:defRPr>
            </a:lvl7pPr>
            <a:lvl8pPr indent="0" lvl="7" marL="0" algn="l">
              <a:spcBef>
                <a:spcPts val="0"/>
              </a:spcBef>
              <a:buNone/>
              <a:defRPr b="0" i="0" sz="900" u="none" cap="none" strike="noStrike">
                <a:solidFill>
                  <a:schemeClr val="lt1"/>
                </a:solidFill>
                <a:latin typeface="Helvetica Neue"/>
                <a:ea typeface="Helvetica Neue"/>
                <a:cs typeface="Helvetica Neue"/>
                <a:sym typeface="Helvetica Neue"/>
              </a:defRPr>
            </a:lvl8pPr>
            <a:lvl9pPr indent="0" lvl="8" marL="0" algn="l">
              <a:spcBef>
                <a:spcPts val="0"/>
              </a:spcBef>
              <a:buNone/>
              <a:defRPr b="0" i="0" sz="900" u="none" cap="none" strike="noStrike">
                <a:solidFill>
                  <a:schemeClr val="lt1"/>
                </a:solidFill>
                <a:latin typeface="Helvetica Neue"/>
                <a:ea typeface="Helvetica Neue"/>
                <a:cs typeface="Helvetica Neue"/>
                <a:sym typeface="Helvetica Neue"/>
              </a:defRPr>
            </a:lvl9pPr>
          </a:lstStyle>
          <a:p>
            <a:pPr indent="0" lvl="0" marL="0" rtl="0" algn="l">
              <a:spcBef>
                <a:spcPts val="0"/>
              </a:spcBef>
              <a:spcAft>
                <a:spcPts val="0"/>
              </a:spcAft>
              <a:buNone/>
            </a:pPr>
            <a:fld id="{00000000-1234-1234-1234-123412341234}" type="slidenum">
              <a:rPr lang="en"/>
              <a:t>‹#›</a:t>
            </a:fld>
            <a:endParaRPr/>
          </a:p>
        </p:txBody>
      </p:sp>
      <p:pic>
        <p:nvPicPr>
          <p:cNvPr id="152" name="Google Shape;152;p24"/>
          <p:cNvPicPr preferRelativeResize="0"/>
          <p:nvPr/>
        </p:nvPicPr>
        <p:blipFill rotWithShape="1">
          <a:blip r:embed="rId2">
            <a:alphaModFix/>
          </a:blip>
          <a:srcRect b="0" l="0" r="0" t="0"/>
          <a:stretch/>
        </p:blipFill>
        <p:spPr>
          <a:xfrm rot="941602">
            <a:off x="-255455" y="2652124"/>
            <a:ext cx="2795614" cy="3204202"/>
          </a:xfrm>
          <a:prstGeom prst="rect">
            <a:avLst/>
          </a:prstGeom>
          <a:noFill/>
          <a:ln>
            <a:noFill/>
          </a:ln>
        </p:spPr>
      </p:pic>
      <p:pic>
        <p:nvPicPr>
          <p:cNvPr id="153" name="Google Shape;153;p24"/>
          <p:cNvPicPr preferRelativeResize="0"/>
          <p:nvPr/>
        </p:nvPicPr>
        <p:blipFill rotWithShape="1">
          <a:blip r:embed="rId3">
            <a:alphaModFix/>
          </a:blip>
          <a:srcRect b="0" l="0" r="0" t="0"/>
          <a:stretch/>
        </p:blipFill>
        <p:spPr>
          <a:xfrm>
            <a:off x="7217889" y="4693880"/>
            <a:ext cx="1297461" cy="304691"/>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54" name="Shape 154"/>
        <p:cNvGrpSpPr/>
        <p:nvPr/>
      </p:nvGrpSpPr>
      <p:grpSpPr>
        <a:xfrm>
          <a:off x="0" y="0"/>
          <a:ext cx="0" cy="0"/>
          <a:chOff x="0" y="0"/>
          <a:chExt cx="0" cy="0"/>
        </a:xfrm>
      </p:grpSpPr>
      <p:sp>
        <p:nvSpPr>
          <p:cNvPr id="155" name="Google Shape;155;p25"/>
          <p:cNvSpPr txBox="1"/>
          <p:nvPr>
            <p:ph idx="12" type="sldNum"/>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indent="0" lvl="0" marL="0" algn="l">
              <a:spcBef>
                <a:spcPts val="0"/>
              </a:spcBef>
              <a:buNone/>
              <a:defRPr b="0" i="0" sz="900" u="none" cap="none" strike="noStrike">
                <a:solidFill>
                  <a:schemeClr val="dk1"/>
                </a:solidFill>
                <a:latin typeface="Helvetica Neue"/>
                <a:ea typeface="Helvetica Neue"/>
                <a:cs typeface="Helvetica Neue"/>
                <a:sym typeface="Helvetica Neue"/>
              </a:defRPr>
            </a:lvl1pPr>
            <a:lvl2pPr indent="0" lvl="1" marL="0" algn="l">
              <a:spcBef>
                <a:spcPts val="0"/>
              </a:spcBef>
              <a:buNone/>
              <a:defRPr b="0" i="0" sz="900" u="none" cap="none" strike="noStrike">
                <a:solidFill>
                  <a:schemeClr val="dk1"/>
                </a:solidFill>
                <a:latin typeface="Helvetica Neue"/>
                <a:ea typeface="Helvetica Neue"/>
                <a:cs typeface="Helvetica Neue"/>
                <a:sym typeface="Helvetica Neue"/>
              </a:defRPr>
            </a:lvl2pPr>
            <a:lvl3pPr indent="0" lvl="2" marL="0" algn="l">
              <a:spcBef>
                <a:spcPts val="0"/>
              </a:spcBef>
              <a:buNone/>
              <a:defRPr b="0" i="0" sz="900" u="none" cap="none" strike="noStrike">
                <a:solidFill>
                  <a:schemeClr val="dk1"/>
                </a:solidFill>
                <a:latin typeface="Helvetica Neue"/>
                <a:ea typeface="Helvetica Neue"/>
                <a:cs typeface="Helvetica Neue"/>
                <a:sym typeface="Helvetica Neue"/>
              </a:defRPr>
            </a:lvl3pPr>
            <a:lvl4pPr indent="0" lvl="3" marL="0" algn="l">
              <a:spcBef>
                <a:spcPts val="0"/>
              </a:spcBef>
              <a:buNone/>
              <a:defRPr b="0" i="0" sz="900" u="none" cap="none" strike="noStrike">
                <a:solidFill>
                  <a:schemeClr val="dk1"/>
                </a:solidFill>
                <a:latin typeface="Helvetica Neue"/>
                <a:ea typeface="Helvetica Neue"/>
                <a:cs typeface="Helvetica Neue"/>
                <a:sym typeface="Helvetica Neue"/>
              </a:defRPr>
            </a:lvl4pPr>
            <a:lvl5pPr indent="0" lvl="4" marL="0" algn="l">
              <a:spcBef>
                <a:spcPts val="0"/>
              </a:spcBef>
              <a:buNone/>
              <a:defRPr b="0" i="0" sz="900" u="none" cap="none" strike="noStrike">
                <a:solidFill>
                  <a:schemeClr val="dk1"/>
                </a:solidFill>
                <a:latin typeface="Helvetica Neue"/>
                <a:ea typeface="Helvetica Neue"/>
                <a:cs typeface="Helvetica Neue"/>
                <a:sym typeface="Helvetica Neue"/>
              </a:defRPr>
            </a:lvl5pPr>
            <a:lvl6pPr indent="0" lvl="5" marL="0" algn="l">
              <a:spcBef>
                <a:spcPts val="0"/>
              </a:spcBef>
              <a:buNone/>
              <a:defRPr b="0" i="0" sz="900" u="none" cap="none" strike="noStrike">
                <a:solidFill>
                  <a:schemeClr val="dk1"/>
                </a:solidFill>
                <a:latin typeface="Helvetica Neue"/>
                <a:ea typeface="Helvetica Neue"/>
                <a:cs typeface="Helvetica Neue"/>
                <a:sym typeface="Helvetica Neue"/>
              </a:defRPr>
            </a:lvl6pPr>
            <a:lvl7pPr indent="0" lvl="6" marL="0" algn="l">
              <a:spcBef>
                <a:spcPts val="0"/>
              </a:spcBef>
              <a:buNone/>
              <a:defRPr b="0" i="0" sz="900" u="none" cap="none" strike="noStrike">
                <a:solidFill>
                  <a:schemeClr val="dk1"/>
                </a:solidFill>
                <a:latin typeface="Helvetica Neue"/>
                <a:ea typeface="Helvetica Neue"/>
                <a:cs typeface="Helvetica Neue"/>
                <a:sym typeface="Helvetica Neue"/>
              </a:defRPr>
            </a:lvl7pPr>
            <a:lvl8pPr indent="0" lvl="7" marL="0" algn="l">
              <a:spcBef>
                <a:spcPts val="0"/>
              </a:spcBef>
              <a:buNone/>
              <a:defRPr b="0" i="0" sz="900" u="none" cap="none" strike="noStrike">
                <a:solidFill>
                  <a:schemeClr val="dk1"/>
                </a:solidFill>
                <a:latin typeface="Helvetica Neue"/>
                <a:ea typeface="Helvetica Neue"/>
                <a:cs typeface="Helvetica Neue"/>
                <a:sym typeface="Helvetica Neue"/>
              </a:defRPr>
            </a:lvl8pPr>
            <a:lvl9pPr indent="0" lvl="8" marL="0" algn="l">
              <a:spcBef>
                <a:spcPts val="0"/>
              </a:spcBef>
              <a:buNone/>
              <a:defRPr b="0" i="0" sz="900" u="none" cap="none" strike="noStrike">
                <a:solidFill>
                  <a:schemeClr val="dk1"/>
                </a:solidFill>
                <a:latin typeface="Helvetica Neue"/>
                <a:ea typeface="Helvetica Neue"/>
                <a:cs typeface="Helvetica Neue"/>
                <a:sym typeface="Helvetica Neue"/>
              </a:defRPr>
            </a:lvl9pPr>
          </a:lstStyle>
          <a:p>
            <a:pPr indent="0" lvl="0" marL="0" rtl="0" algn="l">
              <a:spcBef>
                <a:spcPts val="0"/>
              </a:spcBef>
              <a:spcAft>
                <a:spcPts val="0"/>
              </a:spcAft>
              <a:buNone/>
            </a:pPr>
            <a:fld id="{00000000-1234-1234-1234-123412341234}" type="slidenum">
              <a:rPr lang="en"/>
              <a:t>‹#›</a:t>
            </a:fld>
            <a:endParaRPr/>
          </a:p>
        </p:txBody>
      </p:sp>
      <p:pic>
        <p:nvPicPr>
          <p:cNvPr id="156" name="Google Shape;156;p25"/>
          <p:cNvPicPr preferRelativeResize="0"/>
          <p:nvPr/>
        </p:nvPicPr>
        <p:blipFill rotWithShape="1">
          <a:blip r:embed="rId2">
            <a:alphaModFix/>
          </a:blip>
          <a:srcRect b="0" l="0" r="0" t="0"/>
          <a:stretch/>
        </p:blipFill>
        <p:spPr>
          <a:xfrm>
            <a:off x="7217891" y="4692360"/>
            <a:ext cx="1297461" cy="304691"/>
          </a:xfrm>
          <a:prstGeom prst="rect">
            <a:avLst/>
          </a:prstGeom>
          <a:noFill/>
          <a:ln>
            <a:noFill/>
          </a:ln>
        </p:spPr>
      </p:pic>
      <p:cxnSp>
        <p:nvCxnSpPr>
          <p:cNvPr id="157" name="Google Shape;157;p25"/>
          <p:cNvCxnSpPr/>
          <p:nvPr/>
        </p:nvCxnSpPr>
        <p:spPr>
          <a:xfrm>
            <a:off x="-38430" y="5122718"/>
            <a:ext cx="9193500" cy="0"/>
          </a:xfrm>
          <a:prstGeom prst="straightConnector1">
            <a:avLst/>
          </a:prstGeom>
          <a:noFill/>
          <a:ln cap="flat" cmpd="sng" w="95250">
            <a:solidFill>
              <a:srgbClr val="DA4E1F"/>
            </a:solidFill>
            <a:prstDash val="solid"/>
            <a:miter lim="800000"/>
            <a:headEnd len="sm" w="sm" type="none"/>
            <a:tailEnd len="sm" w="sm" type="none"/>
          </a:ln>
        </p:spPr>
      </p:cxn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58" name="Shape 158"/>
        <p:cNvGrpSpPr/>
        <p:nvPr/>
      </p:nvGrpSpPr>
      <p:grpSpPr>
        <a:xfrm>
          <a:off x="0" y="0"/>
          <a:ext cx="0" cy="0"/>
          <a:chOff x="0" y="0"/>
          <a:chExt cx="0" cy="0"/>
        </a:xfrm>
      </p:grpSpPr>
      <p:sp>
        <p:nvSpPr>
          <p:cNvPr id="159" name="Google Shape;159;p26"/>
          <p:cNvSpPr txBox="1"/>
          <p:nvPr>
            <p:ph type="ctrTitle"/>
          </p:nvPr>
        </p:nvSpPr>
        <p:spPr>
          <a:xfrm>
            <a:off x="0" y="1030616"/>
            <a:ext cx="9144000" cy="1790700"/>
          </a:xfrm>
          <a:prstGeom prst="rect">
            <a:avLst/>
          </a:prstGeom>
          <a:noFill/>
          <a:ln>
            <a:noFill/>
          </a:ln>
        </p:spPr>
        <p:txBody>
          <a:bodyPr anchorCtr="0" anchor="b" bIns="34275" lIns="68575" spcFirstLastPara="1" rIns="68575" wrap="square" tIns="34275">
            <a:normAutofit/>
          </a:bodyPr>
          <a:lstStyle>
            <a:lvl1pPr lvl="0" marR="0" rtl="0" algn="ctr">
              <a:lnSpc>
                <a:spcPct val="90000"/>
              </a:lnSpc>
              <a:spcBef>
                <a:spcPts val="0"/>
              </a:spcBef>
              <a:spcAft>
                <a:spcPts val="0"/>
              </a:spcAft>
              <a:buClr>
                <a:schemeClr val="lt1"/>
              </a:buClr>
              <a:buSzPts val="4500"/>
              <a:buFont typeface="Arvo"/>
              <a:buNone/>
              <a:defRPr b="0" i="0" sz="4500" u="none" cap="none" strike="noStrike">
                <a:solidFill>
                  <a:schemeClr val="lt1"/>
                </a:solidFill>
                <a:latin typeface="Arvo"/>
                <a:ea typeface="Arvo"/>
                <a:cs typeface="Arvo"/>
                <a:sym typeface="Arvo"/>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 Green">
  <p:cSld name="Title Slide - Green">
    <p:bg>
      <p:bgPr>
        <a:gradFill>
          <a:gsLst>
            <a:gs pos="0">
              <a:srgbClr val="88BB4A"/>
            </a:gs>
            <a:gs pos="78000">
              <a:srgbClr val="4E662C"/>
            </a:gs>
            <a:gs pos="100000">
              <a:srgbClr val="4E662C"/>
            </a:gs>
          </a:gsLst>
          <a:lin ang="4200000" scaled="0"/>
        </a:gradFill>
      </p:bgPr>
    </p:bg>
    <p:spTree>
      <p:nvGrpSpPr>
        <p:cNvPr id="21" name="Shape 21"/>
        <p:cNvGrpSpPr/>
        <p:nvPr/>
      </p:nvGrpSpPr>
      <p:grpSpPr>
        <a:xfrm>
          <a:off x="0" y="0"/>
          <a:ext cx="0" cy="0"/>
          <a:chOff x="0" y="0"/>
          <a:chExt cx="0" cy="0"/>
        </a:xfrm>
      </p:grpSpPr>
      <p:pic>
        <p:nvPicPr>
          <p:cNvPr id="22" name="Google Shape;22;p4"/>
          <p:cNvPicPr preferRelativeResize="0"/>
          <p:nvPr/>
        </p:nvPicPr>
        <p:blipFill rotWithShape="1">
          <a:blip r:embed="rId2">
            <a:alphaModFix/>
          </a:blip>
          <a:srcRect b="0" l="0" r="0" t="0"/>
          <a:stretch/>
        </p:blipFill>
        <p:spPr>
          <a:xfrm>
            <a:off x="6457702" y="4460020"/>
            <a:ext cx="2057648" cy="483211"/>
          </a:xfrm>
          <a:prstGeom prst="rect">
            <a:avLst/>
          </a:prstGeom>
          <a:noFill/>
          <a:ln>
            <a:noFill/>
          </a:ln>
        </p:spPr>
      </p:pic>
      <p:sp>
        <p:nvSpPr>
          <p:cNvPr id="23" name="Google Shape;23;p4"/>
          <p:cNvSpPr txBox="1"/>
          <p:nvPr>
            <p:ph type="ctrTitle"/>
          </p:nvPr>
        </p:nvSpPr>
        <p:spPr>
          <a:xfrm>
            <a:off x="4713857" y="1781588"/>
            <a:ext cx="3801600" cy="850800"/>
          </a:xfrm>
          <a:prstGeom prst="rect">
            <a:avLst/>
          </a:prstGeom>
          <a:noFill/>
          <a:ln>
            <a:noFill/>
          </a:ln>
        </p:spPr>
        <p:txBody>
          <a:bodyPr anchorCtr="0" anchor="b" bIns="34275" lIns="68575" spcFirstLastPara="1" rIns="68575" wrap="square" tIns="34275">
            <a:normAutofit/>
          </a:bodyPr>
          <a:lstStyle>
            <a:lvl1pPr lvl="0" algn="ctr">
              <a:lnSpc>
                <a:spcPct val="90000"/>
              </a:lnSpc>
              <a:spcBef>
                <a:spcPts val="0"/>
              </a:spcBef>
              <a:spcAft>
                <a:spcPts val="0"/>
              </a:spcAft>
              <a:buClr>
                <a:schemeClr val="lt1"/>
              </a:buClr>
              <a:buSzPts val="2700"/>
              <a:buFont typeface="Helvetica Neue"/>
              <a:buNone/>
              <a:defRPr b="1" i="0" sz="2700">
                <a:solidFill>
                  <a:schemeClr val="lt1"/>
                </a:solidFill>
                <a:latin typeface="Helvetica Neue"/>
                <a:ea typeface="Helvetica Neue"/>
                <a:cs typeface="Helvetica Neue"/>
                <a:sym typeface="Helvetica Neu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24" name="Google Shape;24;p4"/>
          <p:cNvSpPr txBox="1"/>
          <p:nvPr>
            <p:ph idx="1" type="subTitle"/>
          </p:nvPr>
        </p:nvSpPr>
        <p:spPr>
          <a:xfrm>
            <a:off x="4713856" y="2701529"/>
            <a:ext cx="3801600" cy="429300"/>
          </a:xfrm>
          <a:prstGeom prst="rect">
            <a:avLst/>
          </a:prstGeom>
          <a:noFill/>
          <a:ln>
            <a:noFill/>
          </a:ln>
        </p:spPr>
        <p:txBody>
          <a:bodyPr anchorCtr="0" anchor="t" bIns="34275" lIns="68575" spcFirstLastPara="1" rIns="68575" wrap="square" tIns="34275">
            <a:normAutofit/>
          </a:bodyPr>
          <a:lstStyle>
            <a:lvl1pPr lvl="0" algn="ctr">
              <a:lnSpc>
                <a:spcPct val="90000"/>
              </a:lnSpc>
              <a:spcBef>
                <a:spcPts val="800"/>
              </a:spcBef>
              <a:spcAft>
                <a:spcPts val="0"/>
              </a:spcAft>
              <a:buClr>
                <a:schemeClr val="lt1"/>
              </a:buClr>
              <a:buSzPts val="1500"/>
              <a:buNone/>
              <a:defRPr sz="1500">
                <a:solidFill>
                  <a:schemeClr val="lt1"/>
                </a:solidFill>
                <a:latin typeface="Libre Baskerville"/>
                <a:ea typeface="Libre Baskerville"/>
                <a:cs typeface="Libre Baskerville"/>
                <a:sym typeface="Libre Baskerville"/>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p:txBody>
      </p:sp>
      <p:pic>
        <p:nvPicPr>
          <p:cNvPr id="25" name="Google Shape;25;p4"/>
          <p:cNvPicPr preferRelativeResize="0"/>
          <p:nvPr/>
        </p:nvPicPr>
        <p:blipFill rotWithShape="1">
          <a:blip r:embed="rId3">
            <a:alphaModFix amt="20000"/>
          </a:blip>
          <a:srcRect b="0" l="0" r="0" t="0"/>
          <a:stretch/>
        </p:blipFill>
        <p:spPr>
          <a:xfrm rot="941603">
            <a:off x="-365924" y="-246872"/>
            <a:ext cx="4691940" cy="5377684"/>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 Orange">
  <p:cSld name="Title Slide - Orange">
    <p:bg>
      <p:bgPr>
        <a:gradFill>
          <a:gsLst>
            <a:gs pos="0">
              <a:srgbClr val="DA4E1F"/>
            </a:gs>
            <a:gs pos="78000">
              <a:srgbClr val="6E2A1D"/>
            </a:gs>
            <a:gs pos="100000">
              <a:srgbClr val="6E2A1D"/>
            </a:gs>
          </a:gsLst>
          <a:lin ang="4200000" scaled="0"/>
        </a:gradFill>
      </p:bgPr>
    </p:bg>
    <p:spTree>
      <p:nvGrpSpPr>
        <p:cNvPr id="26" name="Shape 26"/>
        <p:cNvGrpSpPr/>
        <p:nvPr/>
      </p:nvGrpSpPr>
      <p:grpSpPr>
        <a:xfrm>
          <a:off x="0" y="0"/>
          <a:ext cx="0" cy="0"/>
          <a:chOff x="0" y="0"/>
          <a:chExt cx="0" cy="0"/>
        </a:xfrm>
      </p:grpSpPr>
      <p:pic>
        <p:nvPicPr>
          <p:cNvPr id="27" name="Google Shape;27;p5"/>
          <p:cNvPicPr preferRelativeResize="0"/>
          <p:nvPr/>
        </p:nvPicPr>
        <p:blipFill rotWithShape="1">
          <a:blip r:embed="rId2">
            <a:alphaModFix/>
          </a:blip>
          <a:srcRect b="0" l="0" r="0" t="0"/>
          <a:stretch/>
        </p:blipFill>
        <p:spPr>
          <a:xfrm>
            <a:off x="6457702" y="4460020"/>
            <a:ext cx="2057648" cy="483211"/>
          </a:xfrm>
          <a:prstGeom prst="rect">
            <a:avLst/>
          </a:prstGeom>
          <a:noFill/>
          <a:ln>
            <a:noFill/>
          </a:ln>
        </p:spPr>
      </p:pic>
      <p:sp>
        <p:nvSpPr>
          <p:cNvPr id="28" name="Google Shape;28;p5"/>
          <p:cNvSpPr txBox="1"/>
          <p:nvPr>
            <p:ph type="ctrTitle"/>
          </p:nvPr>
        </p:nvSpPr>
        <p:spPr>
          <a:xfrm>
            <a:off x="4713857" y="1781588"/>
            <a:ext cx="3801600" cy="850800"/>
          </a:xfrm>
          <a:prstGeom prst="rect">
            <a:avLst/>
          </a:prstGeom>
          <a:noFill/>
          <a:ln>
            <a:noFill/>
          </a:ln>
        </p:spPr>
        <p:txBody>
          <a:bodyPr anchorCtr="0" anchor="b" bIns="34275" lIns="68575" spcFirstLastPara="1" rIns="68575" wrap="square" tIns="34275">
            <a:normAutofit/>
          </a:bodyPr>
          <a:lstStyle>
            <a:lvl1pPr lvl="0" algn="ctr">
              <a:lnSpc>
                <a:spcPct val="90000"/>
              </a:lnSpc>
              <a:spcBef>
                <a:spcPts val="0"/>
              </a:spcBef>
              <a:spcAft>
                <a:spcPts val="0"/>
              </a:spcAft>
              <a:buClr>
                <a:schemeClr val="lt1"/>
              </a:buClr>
              <a:buSzPts val="2700"/>
              <a:buFont typeface="Helvetica Neue"/>
              <a:buNone/>
              <a:defRPr b="1" i="0" sz="2700">
                <a:solidFill>
                  <a:schemeClr val="lt1"/>
                </a:solidFill>
                <a:latin typeface="Helvetica Neue"/>
                <a:ea typeface="Helvetica Neue"/>
                <a:cs typeface="Helvetica Neue"/>
                <a:sym typeface="Helvetica Neu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29" name="Google Shape;29;p5"/>
          <p:cNvSpPr txBox="1"/>
          <p:nvPr>
            <p:ph idx="1" type="subTitle"/>
          </p:nvPr>
        </p:nvSpPr>
        <p:spPr>
          <a:xfrm>
            <a:off x="4713856" y="2701529"/>
            <a:ext cx="3801600" cy="429300"/>
          </a:xfrm>
          <a:prstGeom prst="rect">
            <a:avLst/>
          </a:prstGeom>
          <a:noFill/>
          <a:ln>
            <a:noFill/>
          </a:ln>
        </p:spPr>
        <p:txBody>
          <a:bodyPr anchorCtr="0" anchor="t" bIns="34275" lIns="68575" spcFirstLastPara="1" rIns="68575" wrap="square" tIns="34275">
            <a:normAutofit/>
          </a:bodyPr>
          <a:lstStyle>
            <a:lvl1pPr lvl="0" algn="ctr">
              <a:lnSpc>
                <a:spcPct val="90000"/>
              </a:lnSpc>
              <a:spcBef>
                <a:spcPts val="800"/>
              </a:spcBef>
              <a:spcAft>
                <a:spcPts val="0"/>
              </a:spcAft>
              <a:buClr>
                <a:schemeClr val="lt1"/>
              </a:buClr>
              <a:buSzPts val="1500"/>
              <a:buNone/>
              <a:defRPr sz="1500">
                <a:solidFill>
                  <a:schemeClr val="lt1"/>
                </a:solidFill>
                <a:latin typeface="Libre Baskerville"/>
                <a:ea typeface="Libre Baskerville"/>
                <a:cs typeface="Libre Baskerville"/>
                <a:sym typeface="Libre Baskerville"/>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p:txBody>
      </p:sp>
      <p:pic>
        <p:nvPicPr>
          <p:cNvPr id="30" name="Google Shape;30;p5"/>
          <p:cNvPicPr preferRelativeResize="0"/>
          <p:nvPr/>
        </p:nvPicPr>
        <p:blipFill rotWithShape="1">
          <a:blip r:embed="rId3">
            <a:alphaModFix amt="20000"/>
          </a:blip>
          <a:srcRect b="0" l="0" r="0" t="0"/>
          <a:stretch/>
        </p:blipFill>
        <p:spPr>
          <a:xfrm rot="941603">
            <a:off x="-376314" y="-246871"/>
            <a:ext cx="4691940" cy="5377684"/>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Breaker - Light">
  <p:cSld name="Slide Breaker - Light">
    <p:bg>
      <p:bgPr>
        <a:solidFill>
          <a:schemeClr val="lt1"/>
        </a:solidFill>
      </p:bgPr>
    </p:bg>
    <p:spTree>
      <p:nvGrpSpPr>
        <p:cNvPr id="31" name="Shape 31"/>
        <p:cNvGrpSpPr/>
        <p:nvPr/>
      </p:nvGrpSpPr>
      <p:grpSpPr>
        <a:xfrm>
          <a:off x="0" y="0"/>
          <a:ext cx="0" cy="0"/>
          <a:chOff x="0" y="0"/>
          <a:chExt cx="0" cy="0"/>
        </a:xfrm>
      </p:grpSpPr>
      <p:sp>
        <p:nvSpPr>
          <p:cNvPr id="32" name="Google Shape;32;p6"/>
          <p:cNvSpPr txBox="1"/>
          <p:nvPr>
            <p:ph type="ctrTitle"/>
          </p:nvPr>
        </p:nvSpPr>
        <p:spPr>
          <a:xfrm>
            <a:off x="2671253" y="2041964"/>
            <a:ext cx="3801600" cy="362700"/>
          </a:xfrm>
          <a:prstGeom prst="rect">
            <a:avLst/>
          </a:prstGeom>
          <a:noFill/>
          <a:ln>
            <a:noFill/>
          </a:ln>
        </p:spPr>
        <p:txBody>
          <a:bodyPr anchorCtr="0" anchor="b" bIns="34275" lIns="68575" spcFirstLastPara="1" rIns="68575" wrap="square" tIns="34275">
            <a:normAutofit/>
          </a:bodyPr>
          <a:lstStyle>
            <a:lvl1pPr lvl="0" algn="l">
              <a:lnSpc>
                <a:spcPct val="90000"/>
              </a:lnSpc>
              <a:spcBef>
                <a:spcPts val="0"/>
              </a:spcBef>
              <a:spcAft>
                <a:spcPts val="0"/>
              </a:spcAft>
              <a:buClr>
                <a:schemeClr val="dk1"/>
              </a:buClr>
              <a:buSzPts val="1800"/>
              <a:buFont typeface="Helvetica Neue"/>
              <a:buNone/>
              <a:defRPr b="1" i="0" sz="1800">
                <a:solidFill>
                  <a:schemeClr val="dk1"/>
                </a:solidFill>
                <a:latin typeface="Helvetica Neue"/>
                <a:ea typeface="Helvetica Neue"/>
                <a:cs typeface="Helvetica Neue"/>
                <a:sym typeface="Helvetica Neu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pic>
        <p:nvPicPr>
          <p:cNvPr id="33" name="Google Shape;33;p6"/>
          <p:cNvPicPr preferRelativeResize="0"/>
          <p:nvPr/>
        </p:nvPicPr>
        <p:blipFill rotWithShape="1">
          <a:blip r:embed="rId2">
            <a:alphaModFix/>
          </a:blip>
          <a:srcRect b="0" l="0" r="0" t="0"/>
          <a:stretch/>
        </p:blipFill>
        <p:spPr>
          <a:xfrm>
            <a:off x="467116" y="1069756"/>
            <a:ext cx="1995529" cy="2290958"/>
          </a:xfrm>
          <a:prstGeom prst="rect">
            <a:avLst/>
          </a:prstGeom>
          <a:noFill/>
          <a:ln>
            <a:noFill/>
          </a:ln>
        </p:spPr>
      </p:pic>
      <p:pic>
        <p:nvPicPr>
          <p:cNvPr id="34" name="Google Shape;34;p6"/>
          <p:cNvPicPr preferRelativeResize="0"/>
          <p:nvPr/>
        </p:nvPicPr>
        <p:blipFill rotWithShape="1">
          <a:blip r:embed="rId3">
            <a:alphaModFix/>
          </a:blip>
          <a:srcRect b="0" l="0" r="0" t="0"/>
          <a:stretch/>
        </p:blipFill>
        <p:spPr>
          <a:xfrm>
            <a:off x="7217891" y="4692360"/>
            <a:ext cx="1297461" cy="304691"/>
          </a:xfrm>
          <a:prstGeom prst="rect">
            <a:avLst/>
          </a:prstGeom>
          <a:noFill/>
          <a:ln>
            <a:noFill/>
          </a:ln>
        </p:spPr>
      </p:pic>
      <p:cxnSp>
        <p:nvCxnSpPr>
          <p:cNvPr id="35" name="Google Shape;35;p6"/>
          <p:cNvCxnSpPr/>
          <p:nvPr/>
        </p:nvCxnSpPr>
        <p:spPr>
          <a:xfrm>
            <a:off x="-38430" y="5122718"/>
            <a:ext cx="9193500" cy="0"/>
          </a:xfrm>
          <a:prstGeom prst="straightConnector1">
            <a:avLst/>
          </a:prstGeom>
          <a:noFill/>
          <a:ln cap="flat" cmpd="sng" w="95250">
            <a:solidFill>
              <a:srgbClr val="DA4E1F"/>
            </a:solidFill>
            <a:prstDash val="solid"/>
            <a:miter lim="800000"/>
            <a:headEnd len="sm" w="sm" type="none"/>
            <a:tailEnd len="sm" w="sm" type="none"/>
          </a:ln>
        </p:spPr>
      </p:cxnSp>
      <p:sp>
        <p:nvSpPr>
          <p:cNvPr id="36" name="Google Shape;36;p6"/>
          <p:cNvSpPr txBox="1"/>
          <p:nvPr>
            <p:ph idx="1" type="subTitle"/>
          </p:nvPr>
        </p:nvSpPr>
        <p:spPr>
          <a:xfrm>
            <a:off x="2671253" y="2524079"/>
            <a:ext cx="3801600" cy="429300"/>
          </a:xfrm>
          <a:prstGeom prst="rect">
            <a:avLst/>
          </a:prstGeom>
          <a:noFill/>
          <a:ln>
            <a:noFill/>
          </a:ln>
        </p:spPr>
        <p:txBody>
          <a:bodyPr anchorCtr="0" anchor="t" bIns="34275" lIns="68575" spcFirstLastPara="1" rIns="68575" wrap="square" tIns="34275">
            <a:normAutofit/>
          </a:bodyPr>
          <a:lstStyle>
            <a:lvl1pPr lvl="0" algn="l">
              <a:lnSpc>
                <a:spcPct val="90000"/>
              </a:lnSpc>
              <a:spcBef>
                <a:spcPts val="800"/>
              </a:spcBef>
              <a:spcAft>
                <a:spcPts val="0"/>
              </a:spcAft>
              <a:buClr>
                <a:schemeClr val="dk1"/>
              </a:buClr>
              <a:buSzPts val="1500"/>
              <a:buNone/>
              <a:defRPr sz="1500">
                <a:latin typeface="Libre Baskerville"/>
                <a:ea typeface="Libre Baskerville"/>
                <a:cs typeface="Libre Baskerville"/>
                <a:sym typeface="Libre Baskerville"/>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Slide Breaker - Blue">
  <p:cSld name="2_Slide Breaker - Blue">
    <p:bg>
      <p:bgPr>
        <a:gradFill>
          <a:gsLst>
            <a:gs pos="0">
              <a:srgbClr val="1A5F8C"/>
            </a:gs>
            <a:gs pos="78000">
              <a:srgbClr val="062A41"/>
            </a:gs>
            <a:gs pos="100000">
              <a:srgbClr val="062A41"/>
            </a:gs>
          </a:gsLst>
          <a:lin ang="4200000" scaled="0"/>
        </a:gradFill>
      </p:bgPr>
    </p:bg>
    <p:spTree>
      <p:nvGrpSpPr>
        <p:cNvPr id="37" name="Shape 37"/>
        <p:cNvGrpSpPr/>
        <p:nvPr/>
      </p:nvGrpSpPr>
      <p:grpSpPr>
        <a:xfrm>
          <a:off x="0" y="0"/>
          <a:ext cx="0" cy="0"/>
          <a:chOff x="0" y="0"/>
          <a:chExt cx="0" cy="0"/>
        </a:xfrm>
      </p:grpSpPr>
      <p:pic>
        <p:nvPicPr>
          <p:cNvPr id="38" name="Google Shape;38;p7"/>
          <p:cNvPicPr preferRelativeResize="0"/>
          <p:nvPr/>
        </p:nvPicPr>
        <p:blipFill rotWithShape="1">
          <a:blip r:embed="rId2">
            <a:alphaModFix/>
          </a:blip>
          <a:srcRect b="0" l="0" r="0" t="0"/>
          <a:stretch/>
        </p:blipFill>
        <p:spPr>
          <a:xfrm>
            <a:off x="7217889" y="4693880"/>
            <a:ext cx="1297461" cy="304691"/>
          </a:xfrm>
          <a:prstGeom prst="rect">
            <a:avLst/>
          </a:prstGeom>
          <a:noFill/>
          <a:ln>
            <a:noFill/>
          </a:ln>
        </p:spPr>
      </p:pic>
      <p:sp>
        <p:nvSpPr>
          <p:cNvPr id="39" name="Google Shape;39;p7"/>
          <p:cNvSpPr txBox="1"/>
          <p:nvPr>
            <p:ph type="ctrTitle"/>
          </p:nvPr>
        </p:nvSpPr>
        <p:spPr>
          <a:xfrm>
            <a:off x="2671253" y="2041964"/>
            <a:ext cx="3801600" cy="362700"/>
          </a:xfrm>
          <a:prstGeom prst="rect">
            <a:avLst/>
          </a:prstGeom>
          <a:noFill/>
          <a:ln>
            <a:noFill/>
          </a:ln>
        </p:spPr>
        <p:txBody>
          <a:bodyPr anchorCtr="0" anchor="b" bIns="34275" lIns="68575" spcFirstLastPara="1" rIns="68575" wrap="square" tIns="34275">
            <a:normAutofit/>
          </a:bodyPr>
          <a:lstStyle>
            <a:lvl1pPr lvl="0" algn="l">
              <a:lnSpc>
                <a:spcPct val="90000"/>
              </a:lnSpc>
              <a:spcBef>
                <a:spcPts val="0"/>
              </a:spcBef>
              <a:spcAft>
                <a:spcPts val="0"/>
              </a:spcAft>
              <a:buClr>
                <a:schemeClr val="lt1"/>
              </a:buClr>
              <a:buSzPts val="1800"/>
              <a:buFont typeface="Helvetica Neue"/>
              <a:buNone/>
              <a:defRPr b="1" i="0" sz="1800">
                <a:solidFill>
                  <a:schemeClr val="lt1"/>
                </a:solidFill>
                <a:latin typeface="Helvetica Neue"/>
                <a:ea typeface="Helvetica Neue"/>
                <a:cs typeface="Helvetica Neue"/>
                <a:sym typeface="Helvetica Neu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pic>
        <p:nvPicPr>
          <p:cNvPr id="40" name="Google Shape;40;p7"/>
          <p:cNvPicPr preferRelativeResize="0"/>
          <p:nvPr/>
        </p:nvPicPr>
        <p:blipFill rotWithShape="1">
          <a:blip r:embed="rId3">
            <a:alphaModFix amt="20000"/>
          </a:blip>
          <a:srcRect b="0" l="0" r="0" t="0"/>
          <a:stretch/>
        </p:blipFill>
        <p:spPr>
          <a:xfrm>
            <a:off x="467117" y="1079777"/>
            <a:ext cx="1995529" cy="2287183"/>
          </a:xfrm>
          <a:prstGeom prst="rect">
            <a:avLst/>
          </a:prstGeom>
          <a:noFill/>
          <a:ln>
            <a:noFill/>
          </a:ln>
        </p:spPr>
      </p:pic>
      <p:sp>
        <p:nvSpPr>
          <p:cNvPr id="41" name="Google Shape;41;p7"/>
          <p:cNvSpPr txBox="1"/>
          <p:nvPr>
            <p:ph idx="1" type="subTitle"/>
          </p:nvPr>
        </p:nvSpPr>
        <p:spPr>
          <a:xfrm>
            <a:off x="2671253" y="2524079"/>
            <a:ext cx="3801600" cy="429300"/>
          </a:xfrm>
          <a:prstGeom prst="rect">
            <a:avLst/>
          </a:prstGeom>
          <a:noFill/>
          <a:ln>
            <a:noFill/>
          </a:ln>
        </p:spPr>
        <p:txBody>
          <a:bodyPr anchorCtr="0" anchor="t" bIns="34275" lIns="68575" spcFirstLastPara="1" rIns="68575" wrap="square" tIns="34275">
            <a:normAutofit/>
          </a:bodyPr>
          <a:lstStyle>
            <a:lvl1pPr lvl="0" algn="l">
              <a:lnSpc>
                <a:spcPct val="90000"/>
              </a:lnSpc>
              <a:spcBef>
                <a:spcPts val="800"/>
              </a:spcBef>
              <a:spcAft>
                <a:spcPts val="0"/>
              </a:spcAft>
              <a:buClr>
                <a:schemeClr val="lt1"/>
              </a:buClr>
              <a:buSzPts val="1500"/>
              <a:buNone/>
              <a:defRPr sz="1500">
                <a:solidFill>
                  <a:schemeClr val="lt1"/>
                </a:solidFill>
                <a:latin typeface="Libre Baskerville"/>
                <a:ea typeface="Libre Baskerville"/>
                <a:cs typeface="Libre Baskerville"/>
                <a:sym typeface="Libre Baskerville"/>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Breaker - Orange">
  <p:cSld name="Slide Breaker - Orange">
    <p:bg>
      <p:bgPr>
        <a:gradFill>
          <a:gsLst>
            <a:gs pos="0">
              <a:srgbClr val="DA4E1F"/>
            </a:gs>
            <a:gs pos="78000">
              <a:srgbClr val="6E2A1D"/>
            </a:gs>
            <a:gs pos="100000">
              <a:srgbClr val="6E2A1D"/>
            </a:gs>
          </a:gsLst>
          <a:lin ang="4200000" scaled="0"/>
        </a:gradFill>
      </p:bgPr>
    </p:bg>
    <p:spTree>
      <p:nvGrpSpPr>
        <p:cNvPr id="42" name="Shape 42"/>
        <p:cNvGrpSpPr/>
        <p:nvPr/>
      </p:nvGrpSpPr>
      <p:grpSpPr>
        <a:xfrm>
          <a:off x="0" y="0"/>
          <a:ext cx="0" cy="0"/>
          <a:chOff x="0" y="0"/>
          <a:chExt cx="0" cy="0"/>
        </a:xfrm>
      </p:grpSpPr>
      <p:pic>
        <p:nvPicPr>
          <p:cNvPr id="43" name="Google Shape;43;p8"/>
          <p:cNvPicPr preferRelativeResize="0"/>
          <p:nvPr/>
        </p:nvPicPr>
        <p:blipFill rotWithShape="1">
          <a:blip r:embed="rId2">
            <a:alphaModFix/>
          </a:blip>
          <a:srcRect b="0" l="0" r="0" t="0"/>
          <a:stretch/>
        </p:blipFill>
        <p:spPr>
          <a:xfrm>
            <a:off x="7217889" y="4693880"/>
            <a:ext cx="1297461" cy="304691"/>
          </a:xfrm>
          <a:prstGeom prst="rect">
            <a:avLst/>
          </a:prstGeom>
          <a:noFill/>
          <a:ln>
            <a:noFill/>
          </a:ln>
        </p:spPr>
      </p:pic>
      <p:sp>
        <p:nvSpPr>
          <p:cNvPr id="44" name="Google Shape;44;p8"/>
          <p:cNvSpPr txBox="1"/>
          <p:nvPr>
            <p:ph type="ctrTitle"/>
          </p:nvPr>
        </p:nvSpPr>
        <p:spPr>
          <a:xfrm>
            <a:off x="2671253" y="2041964"/>
            <a:ext cx="3801600" cy="362700"/>
          </a:xfrm>
          <a:prstGeom prst="rect">
            <a:avLst/>
          </a:prstGeom>
          <a:noFill/>
          <a:ln>
            <a:noFill/>
          </a:ln>
        </p:spPr>
        <p:txBody>
          <a:bodyPr anchorCtr="0" anchor="b" bIns="34275" lIns="68575" spcFirstLastPara="1" rIns="68575" wrap="square" tIns="34275">
            <a:normAutofit/>
          </a:bodyPr>
          <a:lstStyle>
            <a:lvl1pPr lvl="0" algn="l">
              <a:lnSpc>
                <a:spcPct val="90000"/>
              </a:lnSpc>
              <a:spcBef>
                <a:spcPts val="0"/>
              </a:spcBef>
              <a:spcAft>
                <a:spcPts val="0"/>
              </a:spcAft>
              <a:buClr>
                <a:schemeClr val="lt1"/>
              </a:buClr>
              <a:buSzPts val="1800"/>
              <a:buFont typeface="Helvetica Neue"/>
              <a:buNone/>
              <a:defRPr b="1" i="0" sz="1800">
                <a:solidFill>
                  <a:schemeClr val="lt1"/>
                </a:solidFill>
                <a:latin typeface="Helvetica Neue"/>
                <a:ea typeface="Helvetica Neue"/>
                <a:cs typeface="Helvetica Neue"/>
                <a:sym typeface="Helvetica Neu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pic>
        <p:nvPicPr>
          <p:cNvPr id="45" name="Google Shape;45;p8"/>
          <p:cNvPicPr preferRelativeResize="0"/>
          <p:nvPr/>
        </p:nvPicPr>
        <p:blipFill rotWithShape="1">
          <a:blip r:embed="rId3">
            <a:alphaModFix amt="20000"/>
          </a:blip>
          <a:srcRect b="0" l="0" r="0" t="0"/>
          <a:stretch/>
        </p:blipFill>
        <p:spPr>
          <a:xfrm>
            <a:off x="467117" y="1079777"/>
            <a:ext cx="1995529" cy="2287183"/>
          </a:xfrm>
          <a:prstGeom prst="rect">
            <a:avLst/>
          </a:prstGeom>
          <a:noFill/>
          <a:ln>
            <a:noFill/>
          </a:ln>
        </p:spPr>
      </p:pic>
      <p:sp>
        <p:nvSpPr>
          <p:cNvPr id="46" name="Google Shape;46;p8"/>
          <p:cNvSpPr txBox="1"/>
          <p:nvPr>
            <p:ph idx="1" type="subTitle"/>
          </p:nvPr>
        </p:nvSpPr>
        <p:spPr>
          <a:xfrm>
            <a:off x="2671253" y="2524079"/>
            <a:ext cx="3801600" cy="429300"/>
          </a:xfrm>
          <a:prstGeom prst="rect">
            <a:avLst/>
          </a:prstGeom>
          <a:noFill/>
          <a:ln>
            <a:noFill/>
          </a:ln>
        </p:spPr>
        <p:txBody>
          <a:bodyPr anchorCtr="0" anchor="t" bIns="34275" lIns="68575" spcFirstLastPara="1" rIns="68575" wrap="square" tIns="34275">
            <a:normAutofit/>
          </a:bodyPr>
          <a:lstStyle>
            <a:lvl1pPr lvl="0" algn="l">
              <a:lnSpc>
                <a:spcPct val="90000"/>
              </a:lnSpc>
              <a:spcBef>
                <a:spcPts val="800"/>
              </a:spcBef>
              <a:spcAft>
                <a:spcPts val="0"/>
              </a:spcAft>
              <a:buClr>
                <a:schemeClr val="lt1"/>
              </a:buClr>
              <a:buSzPts val="1500"/>
              <a:buNone/>
              <a:defRPr sz="1500">
                <a:solidFill>
                  <a:schemeClr val="lt1"/>
                </a:solidFill>
                <a:latin typeface="Libre Baskerville"/>
                <a:ea typeface="Libre Baskerville"/>
                <a:cs typeface="Libre Baskerville"/>
                <a:sym typeface="Libre Baskerville"/>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Breaker - Green">
  <p:cSld name="Slide Breaker - Green">
    <p:bg>
      <p:bgPr>
        <a:gradFill>
          <a:gsLst>
            <a:gs pos="0">
              <a:srgbClr val="88BB4A"/>
            </a:gs>
            <a:gs pos="78000">
              <a:srgbClr val="4E662C"/>
            </a:gs>
            <a:gs pos="100000">
              <a:srgbClr val="4E662C"/>
            </a:gs>
          </a:gsLst>
          <a:lin ang="4200000" scaled="0"/>
        </a:gradFill>
      </p:bgPr>
    </p:bg>
    <p:spTree>
      <p:nvGrpSpPr>
        <p:cNvPr id="47" name="Shape 47"/>
        <p:cNvGrpSpPr/>
        <p:nvPr/>
      </p:nvGrpSpPr>
      <p:grpSpPr>
        <a:xfrm>
          <a:off x="0" y="0"/>
          <a:ext cx="0" cy="0"/>
          <a:chOff x="0" y="0"/>
          <a:chExt cx="0" cy="0"/>
        </a:xfrm>
      </p:grpSpPr>
      <p:pic>
        <p:nvPicPr>
          <p:cNvPr id="48" name="Google Shape;48;p9"/>
          <p:cNvPicPr preferRelativeResize="0"/>
          <p:nvPr/>
        </p:nvPicPr>
        <p:blipFill rotWithShape="1">
          <a:blip r:embed="rId2">
            <a:alphaModFix/>
          </a:blip>
          <a:srcRect b="0" l="0" r="0" t="0"/>
          <a:stretch/>
        </p:blipFill>
        <p:spPr>
          <a:xfrm>
            <a:off x="7217889" y="4693880"/>
            <a:ext cx="1297461" cy="304691"/>
          </a:xfrm>
          <a:prstGeom prst="rect">
            <a:avLst/>
          </a:prstGeom>
          <a:noFill/>
          <a:ln>
            <a:noFill/>
          </a:ln>
        </p:spPr>
      </p:pic>
      <p:sp>
        <p:nvSpPr>
          <p:cNvPr id="49" name="Google Shape;49;p9"/>
          <p:cNvSpPr txBox="1"/>
          <p:nvPr>
            <p:ph type="ctrTitle"/>
          </p:nvPr>
        </p:nvSpPr>
        <p:spPr>
          <a:xfrm>
            <a:off x="2671253" y="2041964"/>
            <a:ext cx="3801600" cy="362700"/>
          </a:xfrm>
          <a:prstGeom prst="rect">
            <a:avLst/>
          </a:prstGeom>
          <a:noFill/>
          <a:ln>
            <a:noFill/>
          </a:ln>
        </p:spPr>
        <p:txBody>
          <a:bodyPr anchorCtr="0" anchor="b" bIns="34275" lIns="68575" spcFirstLastPara="1" rIns="68575" wrap="square" tIns="34275">
            <a:normAutofit/>
          </a:bodyPr>
          <a:lstStyle>
            <a:lvl1pPr lvl="0" algn="l">
              <a:lnSpc>
                <a:spcPct val="90000"/>
              </a:lnSpc>
              <a:spcBef>
                <a:spcPts val="0"/>
              </a:spcBef>
              <a:spcAft>
                <a:spcPts val="0"/>
              </a:spcAft>
              <a:buClr>
                <a:schemeClr val="lt1"/>
              </a:buClr>
              <a:buSzPts val="1800"/>
              <a:buFont typeface="Helvetica Neue"/>
              <a:buNone/>
              <a:defRPr b="1" i="0" sz="1800">
                <a:solidFill>
                  <a:schemeClr val="lt1"/>
                </a:solidFill>
                <a:latin typeface="Helvetica Neue"/>
                <a:ea typeface="Helvetica Neue"/>
                <a:cs typeface="Helvetica Neue"/>
                <a:sym typeface="Helvetica Neu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pic>
        <p:nvPicPr>
          <p:cNvPr id="50" name="Google Shape;50;p9"/>
          <p:cNvPicPr preferRelativeResize="0"/>
          <p:nvPr/>
        </p:nvPicPr>
        <p:blipFill rotWithShape="1">
          <a:blip r:embed="rId3">
            <a:alphaModFix amt="20000"/>
          </a:blip>
          <a:srcRect b="0" l="0" r="0" t="0"/>
          <a:stretch/>
        </p:blipFill>
        <p:spPr>
          <a:xfrm>
            <a:off x="467117" y="1079777"/>
            <a:ext cx="1995529" cy="2287183"/>
          </a:xfrm>
          <a:prstGeom prst="rect">
            <a:avLst/>
          </a:prstGeom>
          <a:noFill/>
          <a:ln>
            <a:noFill/>
          </a:ln>
        </p:spPr>
      </p:pic>
      <p:sp>
        <p:nvSpPr>
          <p:cNvPr id="51" name="Google Shape;51;p9"/>
          <p:cNvSpPr txBox="1"/>
          <p:nvPr>
            <p:ph idx="1" type="subTitle"/>
          </p:nvPr>
        </p:nvSpPr>
        <p:spPr>
          <a:xfrm>
            <a:off x="2671253" y="2524079"/>
            <a:ext cx="3801600" cy="429300"/>
          </a:xfrm>
          <a:prstGeom prst="rect">
            <a:avLst/>
          </a:prstGeom>
          <a:noFill/>
          <a:ln>
            <a:noFill/>
          </a:ln>
        </p:spPr>
        <p:txBody>
          <a:bodyPr anchorCtr="0" anchor="t" bIns="34275" lIns="68575" spcFirstLastPara="1" rIns="68575" wrap="square" tIns="34275">
            <a:normAutofit/>
          </a:bodyPr>
          <a:lstStyle>
            <a:lvl1pPr lvl="0" algn="l">
              <a:lnSpc>
                <a:spcPct val="90000"/>
              </a:lnSpc>
              <a:spcBef>
                <a:spcPts val="800"/>
              </a:spcBef>
              <a:spcAft>
                <a:spcPts val="0"/>
              </a:spcAft>
              <a:buClr>
                <a:schemeClr val="lt1"/>
              </a:buClr>
              <a:buSzPts val="1500"/>
              <a:buNone/>
              <a:defRPr sz="1500">
                <a:solidFill>
                  <a:schemeClr val="lt1"/>
                </a:solidFill>
                <a:latin typeface="Libre Baskerville"/>
                <a:ea typeface="Libre Baskerville"/>
                <a:cs typeface="Libre Baskerville"/>
                <a:sym typeface="Libre Baskerville"/>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Slide Breaker - Blue">
  <p:cSld name="3_Slide Breaker - Blue">
    <p:bg>
      <p:bgPr>
        <a:solidFill>
          <a:schemeClr val="lt1"/>
        </a:solidFill>
      </p:bgPr>
    </p:bg>
    <p:spTree>
      <p:nvGrpSpPr>
        <p:cNvPr id="52" name="Shape 52"/>
        <p:cNvGrpSpPr/>
        <p:nvPr/>
      </p:nvGrpSpPr>
      <p:grpSpPr>
        <a:xfrm>
          <a:off x="0" y="0"/>
          <a:ext cx="0" cy="0"/>
          <a:chOff x="0" y="0"/>
          <a:chExt cx="0" cy="0"/>
        </a:xfrm>
      </p:grpSpPr>
      <p:sp>
        <p:nvSpPr>
          <p:cNvPr id="53" name="Google Shape;53;p10"/>
          <p:cNvSpPr/>
          <p:nvPr/>
        </p:nvSpPr>
        <p:spPr>
          <a:xfrm>
            <a:off x="0" y="0"/>
            <a:ext cx="4042200" cy="5143500"/>
          </a:xfrm>
          <a:prstGeom prst="rect">
            <a:avLst/>
          </a:prstGeom>
          <a:solidFill>
            <a:srgbClr val="D0CECE"/>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54" name="Google Shape;54;p10"/>
          <p:cNvSpPr txBox="1"/>
          <p:nvPr>
            <p:ph type="ctrTitle"/>
          </p:nvPr>
        </p:nvSpPr>
        <p:spPr>
          <a:xfrm>
            <a:off x="4572000" y="2390345"/>
            <a:ext cx="3801600" cy="362700"/>
          </a:xfrm>
          <a:prstGeom prst="rect">
            <a:avLst/>
          </a:prstGeom>
          <a:noFill/>
          <a:ln>
            <a:noFill/>
          </a:ln>
        </p:spPr>
        <p:txBody>
          <a:bodyPr anchorCtr="0" anchor="b" bIns="34275" lIns="68575" spcFirstLastPara="1" rIns="68575" wrap="square" tIns="34275">
            <a:normAutofit/>
          </a:bodyPr>
          <a:lstStyle>
            <a:lvl1pPr lvl="0" algn="l">
              <a:lnSpc>
                <a:spcPct val="90000"/>
              </a:lnSpc>
              <a:spcBef>
                <a:spcPts val="0"/>
              </a:spcBef>
              <a:spcAft>
                <a:spcPts val="0"/>
              </a:spcAft>
              <a:buClr>
                <a:schemeClr val="dk1"/>
              </a:buClr>
              <a:buSzPts val="1800"/>
              <a:buFont typeface="Helvetica Neue"/>
              <a:buNone/>
              <a:defRPr b="1" i="0" sz="1800">
                <a:solidFill>
                  <a:schemeClr val="dk1"/>
                </a:solidFill>
                <a:latin typeface="Helvetica Neue"/>
                <a:ea typeface="Helvetica Neue"/>
                <a:cs typeface="Helvetica Neue"/>
                <a:sym typeface="Helvetica Neu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pic>
        <p:nvPicPr>
          <p:cNvPr id="55" name="Google Shape;55;p10"/>
          <p:cNvPicPr preferRelativeResize="0"/>
          <p:nvPr/>
        </p:nvPicPr>
        <p:blipFill rotWithShape="1">
          <a:blip r:embed="rId2">
            <a:alphaModFix amt="20000"/>
          </a:blip>
          <a:srcRect b="0" l="0" r="0" t="0"/>
          <a:stretch/>
        </p:blipFill>
        <p:spPr>
          <a:xfrm rot="941602">
            <a:off x="86299" y="3155822"/>
            <a:ext cx="1683828" cy="1929925"/>
          </a:xfrm>
          <a:prstGeom prst="rect">
            <a:avLst/>
          </a:prstGeom>
          <a:noFill/>
          <a:ln>
            <a:noFill/>
          </a:ln>
        </p:spPr>
      </p:pic>
      <p:sp>
        <p:nvSpPr>
          <p:cNvPr id="56" name="Google Shape;56;p10"/>
          <p:cNvSpPr txBox="1"/>
          <p:nvPr/>
        </p:nvSpPr>
        <p:spPr>
          <a:xfrm>
            <a:off x="1241210" y="1637072"/>
            <a:ext cx="1559700" cy="2847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b="0" i="0" lang="en" sz="1400" u="none" cap="none" strike="noStrike">
                <a:solidFill>
                  <a:srgbClr val="FF0071"/>
                </a:solidFill>
                <a:latin typeface="Calibri"/>
                <a:ea typeface="Calibri"/>
                <a:cs typeface="Calibri"/>
                <a:sym typeface="Calibri"/>
              </a:rPr>
              <a:t>Add Image Here</a:t>
            </a:r>
            <a:endParaRPr sz="1100"/>
          </a:p>
        </p:txBody>
      </p:sp>
      <p:cxnSp>
        <p:nvCxnSpPr>
          <p:cNvPr id="57" name="Google Shape;57;p10"/>
          <p:cNvCxnSpPr/>
          <p:nvPr/>
        </p:nvCxnSpPr>
        <p:spPr>
          <a:xfrm>
            <a:off x="-38430" y="5122718"/>
            <a:ext cx="9193500" cy="0"/>
          </a:xfrm>
          <a:prstGeom prst="straightConnector1">
            <a:avLst/>
          </a:prstGeom>
          <a:noFill/>
          <a:ln cap="flat" cmpd="sng" w="95250">
            <a:solidFill>
              <a:srgbClr val="DA4E1F"/>
            </a:solidFill>
            <a:prstDash val="solid"/>
            <a:miter lim="800000"/>
            <a:headEnd len="sm" w="sm" type="none"/>
            <a:tailEnd len="sm" w="sm" type="none"/>
          </a:ln>
        </p:spPr>
      </p:cxnSp>
      <p:pic>
        <p:nvPicPr>
          <p:cNvPr id="58" name="Google Shape;58;p10"/>
          <p:cNvPicPr preferRelativeResize="0"/>
          <p:nvPr/>
        </p:nvPicPr>
        <p:blipFill rotWithShape="1">
          <a:blip r:embed="rId3">
            <a:alphaModFix/>
          </a:blip>
          <a:srcRect b="0" l="0" r="0" t="0"/>
          <a:stretch/>
        </p:blipFill>
        <p:spPr>
          <a:xfrm>
            <a:off x="7217891" y="4692360"/>
            <a:ext cx="1297461" cy="304691"/>
          </a:xfrm>
          <a:prstGeom prst="rect">
            <a:avLst/>
          </a:prstGeom>
          <a:noFill/>
          <a:ln>
            <a:noFill/>
          </a:ln>
        </p:spPr>
      </p:pic>
      <p:sp>
        <p:nvSpPr>
          <p:cNvPr id="59" name="Google Shape;59;p10"/>
          <p:cNvSpPr txBox="1"/>
          <p:nvPr>
            <p:ph idx="1" type="subTitle"/>
          </p:nvPr>
        </p:nvSpPr>
        <p:spPr>
          <a:xfrm>
            <a:off x="4572000" y="2871087"/>
            <a:ext cx="3801600" cy="429300"/>
          </a:xfrm>
          <a:prstGeom prst="rect">
            <a:avLst/>
          </a:prstGeom>
          <a:noFill/>
          <a:ln>
            <a:noFill/>
          </a:ln>
        </p:spPr>
        <p:txBody>
          <a:bodyPr anchorCtr="0" anchor="t" bIns="34275" lIns="68575" spcFirstLastPara="1" rIns="68575" wrap="square" tIns="34275">
            <a:normAutofit/>
          </a:bodyPr>
          <a:lstStyle>
            <a:lvl1pPr lvl="0" algn="l">
              <a:lnSpc>
                <a:spcPct val="90000"/>
              </a:lnSpc>
              <a:spcBef>
                <a:spcPts val="800"/>
              </a:spcBef>
              <a:spcAft>
                <a:spcPts val="0"/>
              </a:spcAft>
              <a:buClr>
                <a:schemeClr val="dk1"/>
              </a:buClr>
              <a:buSzPts val="1500"/>
              <a:buNone/>
              <a:defRPr sz="1500">
                <a:latin typeface="Libre Baskerville"/>
                <a:ea typeface="Libre Baskerville"/>
                <a:cs typeface="Libre Baskerville"/>
                <a:sym typeface="Libre Baskerville"/>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theme" Target="../theme/theme2.xml"/><Relationship Id="rId25" Type="http://schemas.openxmlformats.org/officeDocument/2006/relationships/slideLayout" Target="../slideLayouts/slideLayout25.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p:txBody>
      </p:sp>
      <p:sp>
        <p:nvSpPr>
          <p:cNvPr id="7" name="Google Shape;7;p1"/>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marR="0" rtl="0" algn="l">
              <a:spcBef>
                <a:spcPts val="0"/>
              </a:spcBef>
              <a:spcAft>
                <a:spcPts val="0"/>
              </a:spcAft>
              <a:buSzPts val="11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marR="0" rtl="0" algn="ctr">
              <a:spcBef>
                <a:spcPts val="0"/>
              </a:spcBef>
              <a:spcAft>
                <a:spcPts val="0"/>
              </a:spcAft>
              <a:buSzPts val="11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0" i="0" sz="900" u="none" cap="none" strike="noStrike">
                <a:solidFill>
                  <a:srgbClr val="888888"/>
                </a:solidFill>
                <a:latin typeface="Calibri"/>
                <a:ea typeface="Calibri"/>
                <a:cs typeface="Calibri"/>
                <a:sym typeface="Calibri"/>
              </a:defRPr>
            </a:lvl1pPr>
            <a:lvl2pPr indent="0" lvl="1" marL="0" marR="0" rtl="0" algn="r">
              <a:spcBef>
                <a:spcPts val="0"/>
              </a:spcBef>
              <a:buNone/>
              <a:defRPr b="0" i="0" sz="900" u="none" cap="none" strike="noStrike">
                <a:solidFill>
                  <a:srgbClr val="888888"/>
                </a:solidFill>
                <a:latin typeface="Calibri"/>
                <a:ea typeface="Calibri"/>
                <a:cs typeface="Calibri"/>
                <a:sym typeface="Calibri"/>
              </a:defRPr>
            </a:lvl2pPr>
            <a:lvl3pPr indent="0" lvl="2" marL="0" marR="0" rtl="0" algn="r">
              <a:spcBef>
                <a:spcPts val="0"/>
              </a:spcBef>
              <a:buNone/>
              <a:defRPr b="0" i="0" sz="900" u="none" cap="none" strike="noStrike">
                <a:solidFill>
                  <a:srgbClr val="888888"/>
                </a:solidFill>
                <a:latin typeface="Calibri"/>
                <a:ea typeface="Calibri"/>
                <a:cs typeface="Calibri"/>
                <a:sym typeface="Calibri"/>
              </a:defRPr>
            </a:lvl3pPr>
            <a:lvl4pPr indent="0" lvl="3" marL="0" marR="0" rtl="0" algn="r">
              <a:spcBef>
                <a:spcPts val="0"/>
              </a:spcBef>
              <a:buNone/>
              <a:defRPr b="0" i="0" sz="900" u="none" cap="none" strike="noStrike">
                <a:solidFill>
                  <a:srgbClr val="888888"/>
                </a:solidFill>
                <a:latin typeface="Calibri"/>
                <a:ea typeface="Calibri"/>
                <a:cs typeface="Calibri"/>
                <a:sym typeface="Calibri"/>
              </a:defRPr>
            </a:lvl4pPr>
            <a:lvl5pPr indent="0" lvl="4" marL="0" marR="0" rtl="0" algn="r">
              <a:spcBef>
                <a:spcPts val="0"/>
              </a:spcBef>
              <a:buNone/>
              <a:defRPr b="0" i="0" sz="900" u="none" cap="none" strike="noStrike">
                <a:solidFill>
                  <a:srgbClr val="888888"/>
                </a:solidFill>
                <a:latin typeface="Calibri"/>
                <a:ea typeface="Calibri"/>
                <a:cs typeface="Calibri"/>
                <a:sym typeface="Calibri"/>
              </a:defRPr>
            </a:lvl5pPr>
            <a:lvl6pPr indent="0" lvl="5" marL="0" marR="0" rtl="0" algn="r">
              <a:spcBef>
                <a:spcPts val="0"/>
              </a:spcBef>
              <a:buNone/>
              <a:defRPr b="0" i="0" sz="900" u="none" cap="none" strike="noStrike">
                <a:solidFill>
                  <a:srgbClr val="888888"/>
                </a:solidFill>
                <a:latin typeface="Calibri"/>
                <a:ea typeface="Calibri"/>
                <a:cs typeface="Calibri"/>
                <a:sym typeface="Calibri"/>
              </a:defRPr>
            </a:lvl6pPr>
            <a:lvl7pPr indent="0" lvl="6" marL="0" marR="0" rtl="0" algn="r">
              <a:spcBef>
                <a:spcPts val="0"/>
              </a:spcBef>
              <a:buNone/>
              <a:defRPr b="0" i="0" sz="900" u="none" cap="none" strike="noStrike">
                <a:solidFill>
                  <a:srgbClr val="888888"/>
                </a:solidFill>
                <a:latin typeface="Calibri"/>
                <a:ea typeface="Calibri"/>
                <a:cs typeface="Calibri"/>
                <a:sym typeface="Calibri"/>
              </a:defRPr>
            </a:lvl7pPr>
            <a:lvl8pPr indent="0" lvl="7" marL="0" marR="0" rtl="0" algn="r">
              <a:spcBef>
                <a:spcPts val="0"/>
              </a:spcBef>
              <a:buNone/>
              <a:defRPr b="0" i="0" sz="900" u="none" cap="none" strike="noStrike">
                <a:solidFill>
                  <a:srgbClr val="888888"/>
                </a:solidFill>
                <a:latin typeface="Calibri"/>
                <a:ea typeface="Calibri"/>
                <a:cs typeface="Calibri"/>
                <a:sym typeface="Calibri"/>
              </a:defRPr>
            </a:lvl8pPr>
            <a:lvl9pPr indent="0" lvl="8" marL="0" marR="0" rtl="0" algn="r">
              <a:spcBef>
                <a:spcPts val="0"/>
              </a:spcBef>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 Id="rId3" Type="http://schemas.openxmlformats.org/officeDocument/2006/relationships/image" Target="../media/image6.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 Id="rId3" Type="http://schemas.openxmlformats.org/officeDocument/2006/relationships/image" Target="../media/image7.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27"/>
          <p:cNvSpPr txBox="1"/>
          <p:nvPr>
            <p:ph type="ctrTitle"/>
          </p:nvPr>
        </p:nvSpPr>
        <p:spPr>
          <a:xfrm>
            <a:off x="1143000" y="1792825"/>
            <a:ext cx="6858000" cy="1282500"/>
          </a:xfrm>
          <a:prstGeom prst="rect">
            <a:avLst/>
          </a:prstGeom>
          <a:noFill/>
          <a:ln>
            <a:noFill/>
          </a:ln>
        </p:spPr>
        <p:txBody>
          <a:bodyPr anchorCtr="0" anchor="b" bIns="34275" lIns="68575" spcFirstLastPara="1" rIns="68575" wrap="square" tIns="34275">
            <a:normAutofit fontScale="90000"/>
          </a:bodyPr>
          <a:lstStyle/>
          <a:p>
            <a:pPr indent="0" lvl="0" marL="0" rtl="0" algn="ctr">
              <a:lnSpc>
                <a:spcPct val="90000"/>
              </a:lnSpc>
              <a:spcBef>
                <a:spcPts val="0"/>
              </a:spcBef>
              <a:spcAft>
                <a:spcPts val="0"/>
              </a:spcAft>
              <a:buClr>
                <a:schemeClr val="dk1"/>
              </a:buClr>
              <a:buSzPct val="100000"/>
              <a:buFont typeface="Arvo"/>
              <a:buNone/>
            </a:pPr>
            <a:r>
              <a:rPr b="0" lang="en" sz="4500">
                <a:latin typeface="Arvo"/>
                <a:ea typeface="Arvo"/>
                <a:cs typeface="Arvo"/>
                <a:sym typeface="Arvo"/>
              </a:rPr>
              <a:t>Learning About and From One Another</a:t>
            </a:r>
            <a:endParaRPr/>
          </a:p>
        </p:txBody>
      </p:sp>
      <p:sp>
        <p:nvSpPr>
          <p:cNvPr id="165" name="Google Shape;165;p27"/>
          <p:cNvSpPr txBox="1"/>
          <p:nvPr>
            <p:ph idx="1" type="subTitle"/>
          </p:nvPr>
        </p:nvSpPr>
        <p:spPr>
          <a:xfrm>
            <a:off x="1087675" y="3213002"/>
            <a:ext cx="6858000" cy="450900"/>
          </a:xfrm>
          <a:prstGeom prst="rect">
            <a:avLst/>
          </a:prstGeom>
          <a:noFill/>
          <a:ln>
            <a:noFill/>
          </a:ln>
        </p:spPr>
        <p:txBody>
          <a:bodyPr anchorCtr="0" anchor="t" bIns="34275" lIns="68575" spcFirstLastPara="1" rIns="68575" wrap="square" tIns="34275">
            <a:normAutofit/>
          </a:bodyPr>
          <a:lstStyle/>
          <a:p>
            <a:pPr indent="0" lvl="0" marL="0" rtl="0" algn="ctr">
              <a:lnSpc>
                <a:spcPct val="90000"/>
              </a:lnSpc>
              <a:spcBef>
                <a:spcPts val="0"/>
              </a:spcBef>
              <a:spcAft>
                <a:spcPts val="0"/>
              </a:spcAft>
              <a:buClr>
                <a:srgbClr val="7F7F7F"/>
              </a:buClr>
              <a:buSzPts val="1500"/>
              <a:buNone/>
            </a:pPr>
            <a:r>
              <a:rPr b="1" lang="en">
                <a:solidFill>
                  <a:srgbClr val="7F7F7F"/>
                </a:solidFill>
                <a:latin typeface="Montserrat"/>
                <a:ea typeface="Montserrat"/>
                <a:cs typeface="Montserrat"/>
                <a:sym typeface="Montserrat"/>
              </a:rPr>
              <a:t>Exploring Our Social Identity</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28"/>
          <p:cNvSpPr txBox="1"/>
          <p:nvPr>
            <p:ph type="ctrTitle"/>
          </p:nvPr>
        </p:nvSpPr>
        <p:spPr>
          <a:xfrm>
            <a:off x="4713857" y="2146338"/>
            <a:ext cx="3801600" cy="850800"/>
          </a:xfrm>
          <a:prstGeom prst="rect">
            <a:avLst/>
          </a:prstGeom>
          <a:noFill/>
          <a:ln>
            <a:noFill/>
          </a:ln>
        </p:spPr>
        <p:txBody>
          <a:bodyPr anchorCtr="0" anchor="b" bIns="34275" lIns="68575" spcFirstLastPara="1" rIns="68575" wrap="square" tIns="34275">
            <a:noAutofit/>
          </a:bodyPr>
          <a:lstStyle/>
          <a:p>
            <a:pPr indent="0" lvl="0" marL="0" marR="0" rtl="0" algn="ctr">
              <a:lnSpc>
                <a:spcPct val="90000"/>
              </a:lnSpc>
              <a:spcBef>
                <a:spcPts val="0"/>
              </a:spcBef>
              <a:spcAft>
                <a:spcPts val="0"/>
              </a:spcAft>
              <a:buClr>
                <a:schemeClr val="dk1"/>
              </a:buClr>
              <a:buSzPts val="4500"/>
              <a:buFont typeface="Arvo"/>
              <a:buNone/>
            </a:pPr>
            <a:r>
              <a:rPr lang="en" sz="4500">
                <a:latin typeface="Arvo"/>
                <a:ea typeface="Arvo"/>
                <a:cs typeface="Arvo"/>
                <a:sym typeface="Arvo"/>
              </a:rPr>
              <a:t>Checking In</a:t>
            </a:r>
            <a:endParaRPr sz="4500">
              <a:latin typeface="Arvo"/>
              <a:ea typeface="Arvo"/>
              <a:cs typeface="Arvo"/>
              <a:sym typeface="Arvo"/>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29"/>
          <p:cNvSpPr txBox="1"/>
          <p:nvPr>
            <p:ph type="title"/>
          </p:nvPr>
        </p:nvSpPr>
        <p:spPr>
          <a:xfrm>
            <a:off x="628650" y="79515"/>
            <a:ext cx="7886700" cy="994200"/>
          </a:xfrm>
          <a:prstGeom prst="rect">
            <a:avLst/>
          </a:prstGeom>
          <a:noFill/>
          <a:ln>
            <a:noFill/>
          </a:ln>
        </p:spPr>
        <p:txBody>
          <a:bodyPr anchorCtr="0" anchor="b" bIns="34275" lIns="68575" spcFirstLastPara="1" rIns="68575" wrap="square" tIns="34275">
            <a:normAutofit/>
          </a:bodyPr>
          <a:lstStyle/>
          <a:p>
            <a:pPr indent="0" lvl="0" marL="0" marR="0" rtl="0" algn="ctr">
              <a:lnSpc>
                <a:spcPct val="90000"/>
              </a:lnSpc>
              <a:spcBef>
                <a:spcPts val="0"/>
              </a:spcBef>
              <a:spcAft>
                <a:spcPts val="0"/>
              </a:spcAft>
              <a:buClr>
                <a:schemeClr val="dk1"/>
              </a:buClr>
              <a:buSzPts val="4500"/>
              <a:buFont typeface="Arvo"/>
              <a:buNone/>
            </a:pPr>
            <a:r>
              <a:rPr lang="en" sz="4500">
                <a:solidFill>
                  <a:srgbClr val="DA4E1F"/>
                </a:solidFill>
                <a:latin typeface="Arvo"/>
                <a:ea typeface="Arvo"/>
                <a:cs typeface="Arvo"/>
                <a:sym typeface="Arvo"/>
              </a:rPr>
              <a:t>Two Facts and a Fiction</a:t>
            </a:r>
            <a:endParaRPr sz="4500">
              <a:solidFill>
                <a:srgbClr val="DA4E1F"/>
              </a:solidFill>
              <a:latin typeface="Arvo"/>
              <a:ea typeface="Arvo"/>
              <a:cs typeface="Arvo"/>
              <a:sym typeface="Arvo"/>
            </a:endParaRPr>
          </a:p>
        </p:txBody>
      </p:sp>
      <p:sp>
        <p:nvSpPr>
          <p:cNvPr id="176" name="Google Shape;176;p29"/>
          <p:cNvSpPr txBox="1"/>
          <p:nvPr>
            <p:ph idx="1" type="body"/>
          </p:nvPr>
        </p:nvSpPr>
        <p:spPr>
          <a:xfrm>
            <a:off x="243425" y="963600"/>
            <a:ext cx="6827400" cy="3216300"/>
          </a:xfrm>
          <a:prstGeom prst="rect">
            <a:avLst/>
          </a:prstGeom>
          <a:noFill/>
          <a:ln>
            <a:noFill/>
          </a:ln>
        </p:spPr>
        <p:txBody>
          <a:bodyPr anchorCtr="0" anchor="t" bIns="34275" lIns="68575" spcFirstLastPara="1" rIns="68575" wrap="square" tIns="34275">
            <a:noAutofit/>
          </a:bodyPr>
          <a:lstStyle/>
          <a:p>
            <a:pPr indent="-38100" lvl="0" marL="177800" marR="0" rtl="0" algn="l">
              <a:lnSpc>
                <a:spcPct val="150000"/>
              </a:lnSpc>
              <a:spcBef>
                <a:spcPts val="0"/>
              </a:spcBef>
              <a:spcAft>
                <a:spcPts val="0"/>
              </a:spcAft>
              <a:buClr>
                <a:schemeClr val="dk1"/>
              </a:buClr>
              <a:buSzPts val="2100"/>
              <a:buNone/>
            </a:pPr>
            <a:r>
              <a:t/>
            </a:r>
            <a:endParaRPr sz="1800"/>
          </a:p>
          <a:p>
            <a:pPr indent="-342900" lvl="0" marL="457200" marR="0" rtl="0" algn="l">
              <a:lnSpc>
                <a:spcPct val="150000"/>
              </a:lnSpc>
              <a:spcBef>
                <a:spcPts val="0"/>
              </a:spcBef>
              <a:spcAft>
                <a:spcPts val="0"/>
              </a:spcAft>
              <a:buSzPts val="1800"/>
              <a:buChar char="•"/>
            </a:pPr>
            <a:r>
              <a:rPr lang="en" sz="1800"/>
              <a:t>Let’s write down two things that are true about ourselves: facts</a:t>
            </a:r>
            <a:endParaRPr sz="1800"/>
          </a:p>
          <a:p>
            <a:pPr indent="-342900" lvl="0" marL="457200" marR="0" rtl="0" algn="l">
              <a:lnSpc>
                <a:spcPct val="150000"/>
              </a:lnSpc>
              <a:spcBef>
                <a:spcPts val="0"/>
              </a:spcBef>
              <a:spcAft>
                <a:spcPts val="0"/>
              </a:spcAft>
              <a:buSzPts val="1800"/>
              <a:buChar char="•"/>
            </a:pPr>
            <a:r>
              <a:rPr lang="en" sz="1800"/>
              <a:t>Also, write one thing that is not true, a fictional statement. </a:t>
            </a:r>
            <a:endParaRPr sz="1800"/>
          </a:p>
          <a:p>
            <a:pPr indent="-38100" lvl="0" marL="177800" marR="0" rtl="0" algn="l">
              <a:lnSpc>
                <a:spcPct val="150000"/>
              </a:lnSpc>
              <a:spcBef>
                <a:spcPts val="0"/>
              </a:spcBef>
              <a:spcAft>
                <a:spcPts val="0"/>
              </a:spcAft>
              <a:buClr>
                <a:schemeClr val="dk1"/>
              </a:buClr>
              <a:buSzPts val="2100"/>
              <a:buFont typeface="Arial"/>
              <a:buNone/>
            </a:pPr>
            <a:r>
              <a:t/>
            </a:r>
            <a:endParaRPr sz="1800"/>
          </a:p>
          <a:p>
            <a:pPr indent="-342900" lvl="0" marL="457200" marR="0" rtl="0" algn="l">
              <a:lnSpc>
                <a:spcPct val="150000"/>
              </a:lnSpc>
              <a:spcBef>
                <a:spcPts val="0"/>
              </a:spcBef>
              <a:spcAft>
                <a:spcPts val="0"/>
              </a:spcAft>
              <a:buSzPts val="1800"/>
              <a:buChar char="•"/>
            </a:pPr>
            <a:r>
              <a:rPr lang="en" sz="1800"/>
              <a:t>Now we will mix the order! </a:t>
            </a:r>
            <a:endParaRPr sz="1800"/>
          </a:p>
          <a:p>
            <a:pPr indent="0" lvl="0" marL="457200" marR="0" rtl="0" algn="l">
              <a:lnSpc>
                <a:spcPct val="150000"/>
              </a:lnSpc>
              <a:spcBef>
                <a:spcPts val="0"/>
              </a:spcBef>
              <a:spcAft>
                <a:spcPts val="0"/>
              </a:spcAft>
              <a:buNone/>
            </a:pPr>
            <a:r>
              <a:t/>
            </a:r>
            <a:endParaRPr sz="1800"/>
          </a:p>
          <a:p>
            <a:pPr indent="-342900" lvl="0" marL="457200" marR="0" rtl="0" algn="l">
              <a:lnSpc>
                <a:spcPct val="150000"/>
              </a:lnSpc>
              <a:spcBef>
                <a:spcPts val="0"/>
              </a:spcBef>
              <a:spcAft>
                <a:spcPts val="0"/>
              </a:spcAft>
              <a:buSzPts val="1800"/>
              <a:buChar char="•"/>
            </a:pPr>
            <a:r>
              <a:rPr lang="en" sz="1800"/>
              <a:t>Then we will share with others and they will guess:  Which ones were true and which was false? </a:t>
            </a:r>
            <a:endParaRPr sz="1800"/>
          </a:p>
          <a:p>
            <a:pPr indent="-38100" lvl="0" marL="177800" marR="0" rtl="0" algn="l">
              <a:lnSpc>
                <a:spcPct val="150000"/>
              </a:lnSpc>
              <a:spcBef>
                <a:spcPts val="0"/>
              </a:spcBef>
              <a:spcAft>
                <a:spcPts val="0"/>
              </a:spcAft>
              <a:buClr>
                <a:schemeClr val="dk1"/>
              </a:buClr>
              <a:buSzPts val="2100"/>
              <a:buNone/>
            </a:pPr>
            <a:r>
              <a:t/>
            </a:r>
            <a:endParaRPr sz="1800"/>
          </a:p>
        </p:txBody>
      </p:sp>
      <p:pic>
        <p:nvPicPr>
          <p:cNvPr id="177" name="Google Shape;177;p29"/>
          <p:cNvPicPr preferRelativeResize="0"/>
          <p:nvPr/>
        </p:nvPicPr>
        <p:blipFill>
          <a:blip r:embed="rId3">
            <a:alphaModFix/>
          </a:blip>
          <a:stretch>
            <a:fillRect/>
          </a:stretch>
        </p:blipFill>
        <p:spPr>
          <a:xfrm>
            <a:off x="6559700" y="1839639"/>
            <a:ext cx="2196348" cy="146422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30"/>
          <p:cNvSpPr txBox="1"/>
          <p:nvPr>
            <p:ph type="title"/>
          </p:nvPr>
        </p:nvSpPr>
        <p:spPr>
          <a:xfrm>
            <a:off x="628650" y="79515"/>
            <a:ext cx="7886700" cy="994200"/>
          </a:xfrm>
          <a:prstGeom prst="rect">
            <a:avLst/>
          </a:prstGeom>
          <a:noFill/>
          <a:ln>
            <a:noFill/>
          </a:ln>
        </p:spPr>
        <p:txBody>
          <a:bodyPr anchorCtr="0" anchor="b" bIns="34275" lIns="68575" spcFirstLastPara="1" rIns="68575" wrap="square" tIns="34275">
            <a:normAutofit fontScale="90000"/>
          </a:bodyPr>
          <a:lstStyle/>
          <a:p>
            <a:pPr indent="0" lvl="0" marL="0" marR="0" rtl="0" algn="ctr">
              <a:lnSpc>
                <a:spcPct val="90000"/>
              </a:lnSpc>
              <a:spcBef>
                <a:spcPts val="0"/>
              </a:spcBef>
              <a:spcAft>
                <a:spcPts val="0"/>
              </a:spcAft>
              <a:buClr>
                <a:schemeClr val="dk1"/>
              </a:buClr>
              <a:buSzPct val="100000"/>
              <a:buFont typeface="Arvo"/>
              <a:buNone/>
            </a:pPr>
            <a:r>
              <a:rPr lang="en" sz="4500">
                <a:solidFill>
                  <a:srgbClr val="DA4E1F"/>
                </a:solidFill>
                <a:latin typeface="Arvo"/>
                <a:ea typeface="Arvo"/>
                <a:cs typeface="Arvo"/>
                <a:sym typeface="Arvo"/>
              </a:rPr>
              <a:t>Two Facts and a Fiction cont.</a:t>
            </a:r>
            <a:endParaRPr sz="4500">
              <a:solidFill>
                <a:srgbClr val="DA4E1F"/>
              </a:solidFill>
              <a:latin typeface="Arvo"/>
              <a:ea typeface="Arvo"/>
              <a:cs typeface="Arvo"/>
              <a:sym typeface="Arvo"/>
            </a:endParaRPr>
          </a:p>
        </p:txBody>
      </p:sp>
      <p:sp>
        <p:nvSpPr>
          <p:cNvPr id="183" name="Google Shape;183;p30"/>
          <p:cNvSpPr txBox="1"/>
          <p:nvPr>
            <p:ph idx="1" type="body"/>
          </p:nvPr>
        </p:nvSpPr>
        <p:spPr>
          <a:xfrm>
            <a:off x="380400" y="1237475"/>
            <a:ext cx="8383200" cy="3216300"/>
          </a:xfrm>
          <a:prstGeom prst="rect">
            <a:avLst/>
          </a:prstGeom>
          <a:noFill/>
          <a:ln>
            <a:noFill/>
          </a:ln>
        </p:spPr>
        <p:txBody>
          <a:bodyPr anchorCtr="0" anchor="t" bIns="34275" lIns="68575" spcFirstLastPara="1" rIns="68575" wrap="square" tIns="34275">
            <a:noAutofit/>
          </a:bodyPr>
          <a:lstStyle/>
          <a:p>
            <a:pPr indent="-38100" lvl="0" marL="177800" marR="0" rtl="0" algn="l">
              <a:lnSpc>
                <a:spcPct val="150000"/>
              </a:lnSpc>
              <a:spcBef>
                <a:spcPts val="0"/>
              </a:spcBef>
              <a:spcAft>
                <a:spcPts val="0"/>
              </a:spcAft>
              <a:buClr>
                <a:schemeClr val="dk1"/>
              </a:buClr>
              <a:buSzPts val="2100"/>
              <a:buNone/>
            </a:pPr>
            <a:r>
              <a:t/>
            </a:r>
            <a:endParaRPr sz="1800"/>
          </a:p>
          <a:p>
            <a:pPr indent="-342900" lvl="0" marL="457200" marR="0" rtl="0" algn="l">
              <a:lnSpc>
                <a:spcPct val="150000"/>
              </a:lnSpc>
              <a:spcBef>
                <a:spcPts val="0"/>
              </a:spcBef>
              <a:spcAft>
                <a:spcPts val="0"/>
              </a:spcAft>
              <a:buSzPts val="1800"/>
              <a:buChar char="•"/>
            </a:pPr>
            <a:r>
              <a:rPr lang="en" sz="1800"/>
              <a:t>What was that activity like for you? What </a:t>
            </a:r>
            <a:r>
              <a:rPr lang="en" sz="1800"/>
              <a:t>surprised</a:t>
            </a:r>
            <a:r>
              <a:rPr lang="en" sz="1800"/>
              <a:t> you?</a:t>
            </a:r>
            <a:endParaRPr sz="1800"/>
          </a:p>
          <a:p>
            <a:pPr indent="-342900" lvl="0" marL="457200" marR="0" rtl="0" algn="l">
              <a:lnSpc>
                <a:spcPct val="150000"/>
              </a:lnSpc>
              <a:spcBef>
                <a:spcPts val="0"/>
              </a:spcBef>
              <a:spcAft>
                <a:spcPts val="0"/>
              </a:spcAft>
              <a:buSzPts val="1800"/>
              <a:buChar char="•"/>
            </a:pPr>
            <a:r>
              <a:rPr lang="en" sz="1800"/>
              <a:t>How might this activity relate to the assumptions we make about each other?</a:t>
            </a:r>
            <a:endParaRPr sz="1800"/>
          </a:p>
          <a:p>
            <a:pPr indent="-342900" lvl="0" marL="457200" marR="0" rtl="0" algn="l">
              <a:lnSpc>
                <a:spcPct val="150000"/>
              </a:lnSpc>
              <a:spcBef>
                <a:spcPts val="0"/>
              </a:spcBef>
              <a:spcAft>
                <a:spcPts val="0"/>
              </a:spcAft>
              <a:buSzPts val="1800"/>
              <a:buChar char="•"/>
            </a:pPr>
            <a:r>
              <a:rPr lang="en" sz="1800"/>
              <a:t>What happens when we make assumptions based on our first impression of someone?</a:t>
            </a:r>
            <a:endParaRPr sz="1800"/>
          </a:p>
          <a:p>
            <a:pPr indent="-38100" lvl="0" marL="177800" marR="0" rtl="0" algn="l">
              <a:lnSpc>
                <a:spcPct val="150000"/>
              </a:lnSpc>
              <a:spcBef>
                <a:spcPts val="0"/>
              </a:spcBef>
              <a:spcAft>
                <a:spcPts val="0"/>
              </a:spcAft>
              <a:buClr>
                <a:schemeClr val="dk1"/>
              </a:buClr>
              <a:buSzPts val="2100"/>
              <a:buNone/>
            </a:pPr>
            <a:r>
              <a:t/>
            </a:r>
            <a:endParaRPr sz="18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31"/>
          <p:cNvSpPr txBox="1"/>
          <p:nvPr>
            <p:ph type="title"/>
          </p:nvPr>
        </p:nvSpPr>
        <p:spPr>
          <a:xfrm>
            <a:off x="628650" y="-10"/>
            <a:ext cx="7886700" cy="994200"/>
          </a:xfrm>
          <a:prstGeom prst="rect">
            <a:avLst/>
          </a:prstGeom>
          <a:noFill/>
          <a:ln>
            <a:noFill/>
          </a:ln>
        </p:spPr>
        <p:txBody>
          <a:bodyPr anchorCtr="0" anchor="b" bIns="34275" lIns="68575" spcFirstLastPara="1" rIns="68575" wrap="square" tIns="34275">
            <a:normAutofit/>
          </a:bodyPr>
          <a:lstStyle/>
          <a:p>
            <a:pPr indent="0" lvl="0" marL="0" marR="0" rtl="0" algn="ctr">
              <a:lnSpc>
                <a:spcPct val="90000"/>
              </a:lnSpc>
              <a:spcBef>
                <a:spcPts val="0"/>
              </a:spcBef>
              <a:spcAft>
                <a:spcPts val="0"/>
              </a:spcAft>
              <a:buClr>
                <a:schemeClr val="dk1"/>
              </a:buClr>
              <a:buSzPts val="4500"/>
              <a:buFont typeface="Arvo"/>
              <a:buNone/>
            </a:pPr>
            <a:r>
              <a:rPr lang="en" sz="4500">
                <a:solidFill>
                  <a:srgbClr val="1A5F8C"/>
                </a:solidFill>
                <a:latin typeface="Arvo"/>
                <a:ea typeface="Arvo"/>
                <a:cs typeface="Arvo"/>
                <a:sym typeface="Arvo"/>
              </a:rPr>
              <a:t>Who Are You?</a:t>
            </a:r>
            <a:endParaRPr sz="4500">
              <a:solidFill>
                <a:srgbClr val="1A5F8C"/>
              </a:solidFill>
              <a:latin typeface="Arvo"/>
              <a:ea typeface="Arvo"/>
              <a:cs typeface="Arvo"/>
              <a:sym typeface="Arvo"/>
            </a:endParaRPr>
          </a:p>
        </p:txBody>
      </p:sp>
      <p:sp>
        <p:nvSpPr>
          <p:cNvPr id="189" name="Google Shape;189;p31"/>
          <p:cNvSpPr txBox="1"/>
          <p:nvPr>
            <p:ph idx="1" type="body"/>
          </p:nvPr>
        </p:nvSpPr>
        <p:spPr>
          <a:xfrm>
            <a:off x="284700" y="1105625"/>
            <a:ext cx="8574600" cy="3162600"/>
          </a:xfrm>
          <a:prstGeom prst="rect">
            <a:avLst/>
          </a:prstGeom>
          <a:noFill/>
          <a:ln>
            <a:noFill/>
          </a:ln>
        </p:spPr>
        <p:txBody>
          <a:bodyPr anchorCtr="0" anchor="t" bIns="34275" lIns="68575" spcFirstLastPara="1" rIns="68575" wrap="square" tIns="34275">
            <a:noAutofit/>
          </a:bodyPr>
          <a:lstStyle/>
          <a:p>
            <a:pPr indent="-330200" lvl="0" marL="457200" marR="0" rtl="0" algn="l">
              <a:lnSpc>
                <a:spcPct val="150000"/>
              </a:lnSpc>
              <a:spcBef>
                <a:spcPts val="0"/>
              </a:spcBef>
              <a:spcAft>
                <a:spcPts val="0"/>
              </a:spcAft>
              <a:buSzPts val="1600"/>
              <a:buChar char="•"/>
            </a:pPr>
            <a:r>
              <a:rPr lang="en" sz="1600"/>
              <a:t>Now we will take turns asking each other one question “Who are you?” for 30 seconds. </a:t>
            </a:r>
            <a:endParaRPr sz="1600"/>
          </a:p>
          <a:p>
            <a:pPr indent="-330200" lvl="0" marL="457200" marR="0" rtl="0" algn="l">
              <a:lnSpc>
                <a:spcPct val="150000"/>
              </a:lnSpc>
              <a:spcBef>
                <a:spcPts val="0"/>
              </a:spcBef>
              <a:spcAft>
                <a:spcPts val="0"/>
              </a:spcAft>
              <a:buSzPts val="1600"/>
              <a:buChar char="•"/>
            </a:pPr>
            <a:r>
              <a:rPr b="1" lang="en" sz="1600">
                <a:solidFill>
                  <a:srgbClr val="1A5F8C"/>
                </a:solidFill>
              </a:rPr>
              <a:t>Partner 1 </a:t>
            </a:r>
            <a:r>
              <a:rPr lang="en" sz="1600"/>
              <a:t>says “Who are you?”</a:t>
            </a:r>
            <a:endParaRPr sz="1600"/>
          </a:p>
          <a:p>
            <a:pPr indent="-330200" lvl="0" marL="457200" marR="0" rtl="0" algn="l">
              <a:lnSpc>
                <a:spcPct val="150000"/>
              </a:lnSpc>
              <a:spcBef>
                <a:spcPts val="0"/>
              </a:spcBef>
              <a:spcAft>
                <a:spcPts val="0"/>
              </a:spcAft>
              <a:buSzPts val="1600"/>
              <a:buChar char="•"/>
            </a:pPr>
            <a:r>
              <a:rPr b="1" lang="en" sz="1600">
                <a:solidFill>
                  <a:srgbClr val="DA4E1F"/>
                </a:solidFill>
              </a:rPr>
              <a:t>Partner 2</a:t>
            </a:r>
            <a:r>
              <a:rPr lang="en" sz="1600"/>
              <a:t> answers</a:t>
            </a:r>
            <a:endParaRPr sz="1600"/>
          </a:p>
          <a:p>
            <a:pPr indent="-330200" lvl="0" marL="457200" rtl="0" algn="l">
              <a:lnSpc>
                <a:spcPct val="150000"/>
              </a:lnSpc>
              <a:spcBef>
                <a:spcPts val="0"/>
              </a:spcBef>
              <a:spcAft>
                <a:spcPts val="0"/>
              </a:spcAft>
              <a:buSzPts val="1600"/>
              <a:buChar char="•"/>
            </a:pPr>
            <a:r>
              <a:rPr b="1" lang="en" sz="1600">
                <a:solidFill>
                  <a:srgbClr val="1A5F8C"/>
                </a:solidFill>
              </a:rPr>
              <a:t>Partner 1</a:t>
            </a:r>
            <a:r>
              <a:rPr lang="en" sz="1600"/>
              <a:t> says “Thank you. Who are you?”</a:t>
            </a:r>
            <a:endParaRPr sz="1600"/>
          </a:p>
          <a:p>
            <a:pPr indent="-330200" lvl="0" marL="457200" marR="0" rtl="0" algn="l">
              <a:lnSpc>
                <a:spcPct val="150000"/>
              </a:lnSpc>
              <a:spcBef>
                <a:spcPts val="0"/>
              </a:spcBef>
              <a:spcAft>
                <a:spcPts val="0"/>
              </a:spcAft>
              <a:buSzPts val="1600"/>
              <a:buChar char="•"/>
            </a:pPr>
            <a:r>
              <a:rPr b="1" lang="en" sz="1600">
                <a:solidFill>
                  <a:srgbClr val="DA4E1F"/>
                </a:solidFill>
              </a:rPr>
              <a:t>Partner 2</a:t>
            </a:r>
            <a:r>
              <a:rPr lang="en" sz="1600"/>
              <a:t> responds with a different answer. </a:t>
            </a:r>
            <a:endParaRPr sz="1600"/>
          </a:p>
          <a:p>
            <a:pPr indent="-330200" lvl="0" marL="457200" rtl="0" algn="l">
              <a:lnSpc>
                <a:spcPct val="150000"/>
              </a:lnSpc>
              <a:spcBef>
                <a:spcPts val="0"/>
              </a:spcBef>
              <a:spcAft>
                <a:spcPts val="0"/>
              </a:spcAft>
              <a:buSzPts val="1600"/>
              <a:buChar char="•"/>
            </a:pPr>
            <a:r>
              <a:rPr b="1" lang="en" sz="1600">
                <a:solidFill>
                  <a:srgbClr val="1A5F8C"/>
                </a:solidFill>
              </a:rPr>
              <a:t>Partner 1</a:t>
            </a:r>
            <a:r>
              <a:rPr lang="en" sz="1600"/>
              <a:t> again says “Thank you. Who are you?”</a:t>
            </a:r>
            <a:endParaRPr sz="1600"/>
          </a:p>
          <a:p>
            <a:pPr indent="-330200" lvl="0" marL="457200" marR="0" rtl="0" algn="l">
              <a:lnSpc>
                <a:spcPct val="150000"/>
              </a:lnSpc>
              <a:spcBef>
                <a:spcPts val="0"/>
              </a:spcBef>
              <a:spcAft>
                <a:spcPts val="0"/>
              </a:spcAft>
              <a:buSzPts val="1600"/>
              <a:buChar char="•"/>
            </a:pPr>
            <a:r>
              <a:rPr lang="en" sz="1600"/>
              <a:t>Keep going!</a:t>
            </a:r>
            <a:endParaRPr sz="1600"/>
          </a:p>
          <a:p>
            <a:pPr indent="-330200" lvl="0" marL="457200" marR="0" rtl="0" algn="l">
              <a:lnSpc>
                <a:spcPct val="150000"/>
              </a:lnSpc>
              <a:spcBef>
                <a:spcPts val="0"/>
              </a:spcBef>
              <a:spcAft>
                <a:spcPts val="0"/>
              </a:spcAft>
              <a:buSzPts val="1600"/>
              <a:buChar char="•"/>
            </a:pPr>
            <a:r>
              <a:rPr lang="en" sz="1600"/>
              <a:t>Our goal is to respond but NOT repeat the same response (even with new partners!) </a:t>
            </a:r>
            <a:endParaRPr sz="1600"/>
          </a:p>
          <a:p>
            <a:pPr indent="-330200" lvl="0" marL="457200" marR="0" rtl="0" algn="l">
              <a:lnSpc>
                <a:spcPct val="150000"/>
              </a:lnSpc>
              <a:spcBef>
                <a:spcPts val="0"/>
              </a:spcBef>
              <a:spcAft>
                <a:spcPts val="0"/>
              </a:spcAft>
              <a:buSzPts val="1600"/>
              <a:buChar char="•"/>
            </a:pPr>
            <a:r>
              <a:rPr lang="en" sz="1600"/>
              <a:t>Repeat with new partners </a:t>
            </a:r>
            <a:endParaRPr sz="1600"/>
          </a:p>
        </p:txBody>
      </p:sp>
      <p:pic>
        <p:nvPicPr>
          <p:cNvPr id="190" name="Google Shape;190;p31"/>
          <p:cNvPicPr preferRelativeResize="0"/>
          <p:nvPr/>
        </p:nvPicPr>
        <p:blipFill>
          <a:blip r:embed="rId3">
            <a:alphaModFix/>
          </a:blip>
          <a:stretch>
            <a:fillRect/>
          </a:stretch>
        </p:blipFill>
        <p:spPr>
          <a:xfrm>
            <a:off x="5859800" y="1629513"/>
            <a:ext cx="2999501" cy="224962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32"/>
          <p:cNvSpPr txBox="1"/>
          <p:nvPr>
            <p:ph type="title"/>
          </p:nvPr>
        </p:nvSpPr>
        <p:spPr>
          <a:xfrm>
            <a:off x="628650" y="-10"/>
            <a:ext cx="7886700" cy="994200"/>
          </a:xfrm>
          <a:prstGeom prst="rect">
            <a:avLst/>
          </a:prstGeom>
          <a:noFill/>
          <a:ln>
            <a:noFill/>
          </a:ln>
        </p:spPr>
        <p:txBody>
          <a:bodyPr anchorCtr="0" anchor="b" bIns="34275" lIns="68575" spcFirstLastPara="1" rIns="68575" wrap="square" tIns="34275">
            <a:normAutofit/>
          </a:bodyPr>
          <a:lstStyle/>
          <a:p>
            <a:pPr indent="0" lvl="0" marL="0" marR="0" rtl="0" algn="ctr">
              <a:lnSpc>
                <a:spcPct val="90000"/>
              </a:lnSpc>
              <a:spcBef>
                <a:spcPts val="0"/>
              </a:spcBef>
              <a:spcAft>
                <a:spcPts val="0"/>
              </a:spcAft>
              <a:buClr>
                <a:schemeClr val="dk1"/>
              </a:buClr>
              <a:buSzPts val="4500"/>
              <a:buFont typeface="Arvo"/>
              <a:buNone/>
            </a:pPr>
            <a:r>
              <a:rPr lang="en" sz="4500">
                <a:solidFill>
                  <a:srgbClr val="1A5F8C"/>
                </a:solidFill>
                <a:latin typeface="Arvo"/>
                <a:ea typeface="Arvo"/>
                <a:cs typeface="Arvo"/>
                <a:sym typeface="Arvo"/>
              </a:rPr>
              <a:t>Who Are You? cont.</a:t>
            </a:r>
            <a:endParaRPr sz="4500">
              <a:solidFill>
                <a:srgbClr val="1A5F8C"/>
              </a:solidFill>
              <a:latin typeface="Arvo"/>
              <a:ea typeface="Arvo"/>
              <a:cs typeface="Arvo"/>
              <a:sym typeface="Arvo"/>
            </a:endParaRPr>
          </a:p>
        </p:txBody>
      </p:sp>
      <p:sp>
        <p:nvSpPr>
          <p:cNvPr id="196" name="Google Shape;196;p32"/>
          <p:cNvSpPr txBox="1"/>
          <p:nvPr>
            <p:ph idx="1" type="body"/>
          </p:nvPr>
        </p:nvSpPr>
        <p:spPr>
          <a:xfrm>
            <a:off x="284700" y="1105625"/>
            <a:ext cx="8574600" cy="3900000"/>
          </a:xfrm>
          <a:prstGeom prst="rect">
            <a:avLst/>
          </a:prstGeom>
          <a:noFill/>
          <a:ln>
            <a:noFill/>
          </a:ln>
        </p:spPr>
        <p:txBody>
          <a:bodyPr anchorCtr="0" anchor="t" bIns="34275" lIns="68575" spcFirstLastPara="1" rIns="68575" wrap="square" tIns="34275">
            <a:normAutofit fontScale="70000"/>
          </a:bodyPr>
          <a:lstStyle/>
          <a:p>
            <a:pPr indent="-321945" lvl="0" marL="457200" rtl="0" algn="l">
              <a:lnSpc>
                <a:spcPct val="150000"/>
              </a:lnSpc>
              <a:spcBef>
                <a:spcPts val="0"/>
              </a:spcBef>
              <a:spcAft>
                <a:spcPts val="0"/>
              </a:spcAft>
              <a:buSzPct val="100000"/>
              <a:buFont typeface="Libre Baskerville"/>
              <a:buChar char="•"/>
            </a:pPr>
            <a:r>
              <a:rPr lang="en" sz="2100"/>
              <a:t>Who learned something you didn’t know about someone else? Did anything surprising happen? </a:t>
            </a:r>
            <a:endParaRPr sz="2100"/>
          </a:p>
          <a:p>
            <a:pPr indent="-321945" lvl="0" marL="457200" rtl="0" algn="l">
              <a:lnSpc>
                <a:spcPct val="150000"/>
              </a:lnSpc>
              <a:spcBef>
                <a:spcPts val="0"/>
              </a:spcBef>
              <a:spcAft>
                <a:spcPts val="0"/>
              </a:spcAft>
              <a:buSzPct val="100000"/>
              <a:buFont typeface="Libre Baskerville"/>
              <a:buChar char="•"/>
            </a:pPr>
            <a:r>
              <a:rPr lang="en" sz="2100"/>
              <a:t>Was it hard to keep going? Why? </a:t>
            </a:r>
            <a:endParaRPr sz="2100"/>
          </a:p>
          <a:p>
            <a:pPr indent="-321945" lvl="0" marL="457200" rtl="0" algn="l">
              <a:lnSpc>
                <a:spcPct val="150000"/>
              </a:lnSpc>
              <a:spcBef>
                <a:spcPts val="0"/>
              </a:spcBef>
              <a:spcAft>
                <a:spcPts val="0"/>
              </a:spcAft>
              <a:buSzPct val="100000"/>
              <a:buFont typeface="Libre Baskerville"/>
              <a:buChar char="•"/>
            </a:pPr>
            <a:r>
              <a:rPr lang="en" sz="2100"/>
              <a:t>What are some things you think this game shows about our identities? </a:t>
            </a:r>
            <a:endParaRPr sz="2100"/>
          </a:p>
          <a:p>
            <a:pPr indent="-321945" lvl="0" marL="457200" rtl="0" algn="l">
              <a:lnSpc>
                <a:spcPct val="150000"/>
              </a:lnSpc>
              <a:spcBef>
                <a:spcPts val="0"/>
              </a:spcBef>
              <a:spcAft>
                <a:spcPts val="0"/>
              </a:spcAft>
              <a:buSzPct val="100000"/>
              <a:buFont typeface="Libre Baskerville"/>
              <a:buChar char="•"/>
            </a:pPr>
            <a:r>
              <a:rPr lang="en" sz="2100"/>
              <a:t>What did you notice about how many identities or aspects of our identity we have? </a:t>
            </a:r>
            <a:endParaRPr sz="2100"/>
          </a:p>
          <a:p>
            <a:pPr indent="-321945" lvl="0" marL="457200" rtl="0" algn="l">
              <a:lnSpc>
                <a:spcPct val="150000"/>
              </a:lnSpc>
              <a:spcBef>
                <a:spcPts val="0"/>
              </a:spcBef>
              <a:spcAft>
                <a:spcPts val="0"/>
              </a:spcAft>
              <a:buSzPct val="100000"/>
              <a:buFont typeface="Libre Baskerville"/>
              <a:buChar char="•"/>
            </a:pPr>
            <a:r>
              <a:rPr lang="en" sz="2100"/>
              <a:t>How many of our identities do people see when they first see or meet us? What about when we see others? What are some differences between what others might think they can tell about us when they first see us, and our actual identities? </a:t>
            </a:r>
            <a:endParaRPr sz="2100"/>
          </a:p>
          <a:p>
            <a:pPr indent="-321945" lvl="0" marL="457200" rtl="0" algn="l">
              <a:lnSpc>
                <a:spcPct val="150000"/>
              </a:lnSpc>
              <a:spcBef>
                <a:spcPts val="0"/>
              </a:spcBef>
              <a:spcAft>
                <a:spcPts val="0"/>
              </a:spcAft>
              <a:buSzPct val="100000"/>
              <a:buFont typeface="Libre Baskerville"/>
              <a:buChar char="•"/>
            </a:pPr>
            <a:r>
              <a:rPr lang="en" sz="2100"/>
              <a:t>What difference did it make that we said “Thank you” in between asking “Who are you?” How did that affect you as the question asker? As the person answering “Who are you?” </a:t>
            </a:r>
            <a:endParaRPr sz="21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33"/>
          <p:cNvSpPr txBox="1"/>
          <p:nvPr>
            <p:ph type="title"/>
          </p:nvPr>
        </p:nvSpPr>
        <p:spPr>
          <a:xfrm>
            <a:off x="628650" y="-10"/>
            <a:ext cx="7886700" cy="994200"/>
          </a:xfrm>
          <a:prstGeom prst="rect">
            <a:avLst/>
          </a:prstGeom>
          <a:noFill/>
          <a:ln>
            <a:noFill/>
          </a:ln>
        </p:spPr>
        <p:txBody>
          <a:bodyPr anchorCtr="0" anchor="b" bIns="34275" lIns="68575" spcFirstLastPara="1" rIns="68575" wrap="square" tIns="34275">
            <a:normAutofit/>
          </a:bodyPr>
          <a:lstStyle/>
          <a:p>
            <a:pPr indent="0" lvl="0" marL="0" marR="0" rtl="0" algn="ctr">
              <a:lnSpc>
                <a:spcPct val="90000"/>
              </a:lnSpc>
              <a:spcBef>
                <a:spcPts val="0"/>
              </a:spcBef>
              <a:spcAft>
                <a:spcPts val="0"/>
              </a:spcAft>
              <a:buClr>
                <a:schemeClr val="dk1"/>
              </a:buClr>
              <a:buSzPts val="4500"/>
              <a:buFont typeface="Arvo"/>
              <a:buNone/>
            </a:pPr>
            <a:r>
              <a:rPr lang="en" sz="4500">
                <a:solidFill>
                  <a:srgbClr val="88BB4A"/>
                </a:solidFill>
                <a:latin typeface="Arvo"/>
                <a:ea typeface="Arvo"/>
                <a:cs typeface="Arvo"/>
                <a:sym typeface="Arvo"/>
              </a:rPr>
              <a:t>Debrief</a:t>
            </a:r>
            <a:endParaRPr sz="4500">
              <a:solidFill>
                <a:srgbClr val="88BB4A"/>
              </a:solidFill>
              <a:latin typeface="Arvo"/>
              <a:ea typeface="Arvo"/>
              <a:cs typeface="Arvo"/>
              <a:sym typeface="Arvo"/>
            </a:endParaRPr>
          </a:p>
        </p:txBody>
      </p:sp>
      <p:sp>
        <p:nvSpPr>
          <p:cNvPr id="202" name="Google Shape;202;p33"/>
          <p:cNvSpPr txBox="1"/>
          <p:nvPr>
            <p:ph idx="1" type="body"/>
          </p:nvPr>
        </p:nvSpPr>
        <p:spPr>
          <a:xfrm>
            <a:off x="628650" y="1184100"/>
            <a:ext cx="7886700" cy="2775300"/>
          </a:xfrm>
          <a:prstGeom prst="rect">
            <a:avLst/>
          </a:prstGeom>
          <a:noFill/>
          <a:ln>
            <a:noFill/>
          </a:ln>
        </p:spPr>
        <p:txBody>
          <a:bodyPr anchorCtr="0" anchor="t" bIns="34275" lIns="68575" spcFirstLastPara="1" rIns="68575" wrap="square" tIns="34275">
            <a:noAutofit/>
          </a:bodyPr>
          <a:lstStyle/>
          <a:p>
            <a:pPr indent="-342900" lvl="0" marL="457200" rtl="0" algn="l">
              <a:lnSpc>
                <a:spcPct val="200000"/>
              </a:lnSpc>
              <a:spcBef>
                <a:spcPts val="0"/>
              </a:spcBef>
              <a:spcAft>
                <a:spcPts val="0"/>
              </a:spcAft>
              <a:buSzPts val="1800"/>
              <a:buChar char="●"/>
            </a:pPr>
            <a:r>
              <a:rPr lang="en" sz="1800"/>
              <a:t>“What have you learned about identity that you’d like to remember? </a:t>
            </a:r>
            <a:endParaRPr sz="1800"/>
          </a:p>
          <a:p>
            <a:pPr indent="-342900" lvl="0" marL="457200" rtl="0" algn="l">
              <a:lnSpc>
                <a:spcPct val="200000"/>
              </a:lnSpc>
              <a:spcBef>
                <a:spcPts val="0"/>
              </a:spcBef>
              <a:spcAft>
                <a:spcPts val="0"/>
              </a:spcAft>
              <a:buSzPts val="1800"/>
              <a:buChar char="●"/>
            </a:pPr>
            <a:r>
              <a:rPr lang="en" sz="1800"/>
              <a:t>What are some of the reasons it’s valuable for us to learn about each other’s identities? </a:t>
            </a:r>
            <a:endParaRPr sz="1800"/>
          </a:p>
          <a:p>
            <a:pPr indent="-342900" lvl="0" marL="457200" rtl="0" algn="l">
              <a:lnSpc>
                <a:spcPct val="200000"/>
              </a:lnSpc>
              <a:spcBef>
                <a:spcPts val="0"/>
              </a:spcBef>
              <a:spcAft>
                <a:spcPts val="0"/>
              </a:spcAft>
              <a:buSzPts val="1800"/>
              <a:buChar char="●"/>
            </a:pPr>
            <a:r>
              <a:rPr lang="en" sz="1800"/>
              <a:t>What benefits might there be if we all paid more attention to each other and learned more about each other in a non-judgmental way?”</a:t>
            </a:r>
            <a:endParaRPr sz="1800"/>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