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Arvo"/>
      <p:regular r:id="rId16"/>
      <p:bold r:id="rId17"/>
      <p:italic r:id="rId18"/>
      <p:boldItalic r:id="rId19"/>
    </p:embeddedFont>
    <p:embeddedFont>
      <p:font typeface="Libre Baskerville"/>
      <p:regular r:id="rId20"/>
      <p:bold r:id="rId21"/>
      <p: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regular.fntdata"/><Relationship Id="rId22" Type="http://schemas.openxmlformats.org/officeDocument/2006/relationships/font" Target="fonts/LibreBaskerville-italic.fntdata"/><Relationship Id="rId21" Type="http://schemas.openxmlformats.org/officeDocument/2006/relationships/font" Target="fonts/LibreBaskerville-bold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Arvo-bold.fntdata"/><Relationship Id="rId16" Type="http://schemas.openxmlformats.org/officeDocument/2006/relationships/font" Target="fonts/Arvo-regular.fntdata"/><Relationship Id="rId19" Type="http://schemas.openxmlformats.org/officeDocument/2006/relationships/font" Target="fonts/Arvo-boldItalic.fntdata"/><Relationship Id="rId18" Type="http://schemas.openxmlformats.org/officeDocument/2006/relationships/font" Target="fonts/Arv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b2687fd92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b2687fd92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Navigating Emotions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Dealing with Difficult Emotions and Exercising Restraint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Difficult or “Risky” Emotions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433475" y="1292725"/>
            <a:ext cx="5607000" cy="3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• Could this emotion become a dangerous forest fire? 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• Does this emotion tend to cause stress for myself or others? 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• Could this emotion make me want to harm myself or others? 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• What would happen if everyone had a lot more of this emotion? Would it make things better? 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• What if everyone had a lot less of this emotion? </a:t>
            </a:r>
            <a:endParaRPr sz="1600"/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3">
            <a:alphaModFix/>
          </a:blip>
          <a:srcRect b="0" l="12769" r="12769" t="0"/>
          <a:stretch/>
        </p:blipFill>
        <p:spPr>
          <a:xfrm>
            <a:off x="6040474" y="1380575"/>
            <a:ext cx="2745523" cy="274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7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Identifying Risky Emotions and Strategies for Dealing with Them</a:t>
            </a:r>
            <a:endParaRPr sz="375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784200" y="1612450"/>
            <a:ext cx="75423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• Were there any strategies that seemed common across the emotions we examined? Which strategies seemed specific to a particular emotion? </a:t>
            </a:r>
            <a:endParaRPr sz="18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• Do we need different strategies for dealing with emotions based on where they are on the core affect chart? </a:t>
            </a:r>
            <a:endParaRPr sz="18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• Can we use opposing emotions to help us? How?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40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Mapping with Attention Practice</a:t>
            </a:r>
            <a:endParaRPr sz="405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10625" y="1797325"/>
            <a:ext cx="403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Think about your resource or engage in grounding, what do you feel on the inside?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Now let’s draw on our chart what we are noticing in our body. Where would you draw yourself on the chart?</a:t>
            </a:r>
            <a:endParaRPr sz="1600"/>
          </a:p>
        </p:txBody>
      </p:sp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b="8228" l="0" r="0" t="8228"/>
          <a:stretch/>
        </p:blipFill>
        <p:spPr>
          <a:xfrm>
            <a:off x="4773500" y="1507900"/>
            <a:ext cx="4106501" cy="28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628650" y="1371825"/>
            <a:ext cx="7886700" cy="3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What was familiar about the work we did today?</a:t>
            </a:r>
            <a:endParaRPr sz="2300"/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What surprised you about our work today? </a:t>
            </a:r>
            <a:endParaRPr sz="2300"/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Did we do or discuss something that you feel applies to your own life? </a:t>
            </a:r>
            <a:endParaRPr sz="2300"/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Are there any thoughts or questions you have?</a:t>
            </a:r>
            <a:endParaRPr sz="23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