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938a142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b938a1425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92b4dcf8b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92b4dcf8b8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Sparks of Emotion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75" y="815638"/>
            <a:ext cx="3297500" cy="411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4800" y="837147"/>
            <a:ext cx="3297499" cy="4097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>
            <p:ph type="title"/>
          </p:nvPr>
        </p:nvSpPr>
        <p:spPr>
          <a:xfrm>
            <a:off x="340575" y="-3"/>
            <a:ext cx="7886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Discussion: </a:t>
            </a: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Sparks and Forest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40575" y="62572"/>
            <a:ext cx="7886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Discussion cont.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250625" y="688300"/>
            <a:ext cx="633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emotion or emotions might Alice be feeling? What about Albert?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 dog’s barking is a spark for Albert, meaning a trigger for fear, is it a trigger of fear for Alice?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you think is happening in Albert’s nervous system? Where might he be in the three zones?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about Alice?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250625" y="3969625"/>
            <a:ext cx="5656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b="1" lang="en" sz="1600">
                <a:solidFill>
                  <a:srgbClr val="DA4E1F"/>
                </a:solidFill>
                <a:highlight>
                  <a:srgbClr val="FFF2CC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Appraisal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our nervous systems are constantly evaluating what is going on around us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850" y="1249617"/>
            <a:ext cx="2688801" cy="272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-18198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3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Nelson’s Difficult Day</a:t>
            </a:r>
            <a:endParaRPr sz="43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75100" y="812225"/>
            <a:ext cx="66972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" sz="1748"/>
              <a:t>Snap your fingers or raise your hand when you notice a “spark” in Nelson’s day</a:t>
            </a:r>
            <a:endParaRPr b="1" sz="1748"/>
          </a:p>
          <a:p>
            <a:pPr indent="-322983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" sz="1748">
                <a:solidFill>
                  <a:srgbClr val="1A5F8C"/>
                </a:solidFill>
                <a:highlight>
                  <a:srgbClr val="FFF2CC"/>
                </a:highlight>
              </a:rPr>
              <a:t>Spark</a:t>
            </a:r>
            <a:r>
              <a:rPr lang="en" sz="1748"/>
              <a:t> = </a:t>
            </a:r>
            <a:r>
              <a:rPr lang="en" sz="1748"/>
              <a:t>anything that could be </a:t>
            </a:r>
            <a:r>
              <a:rPr lang="en" sz="1748"/>
              <a:t>an emotional trigger or that could escalate him into a forest fire.</a:t>
            </a:r>
            <a:endParaRPr sz="1748"/>
          </a:p>
          <a:p>
            <a:pPr indent="-32298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What was the spark?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Why did you chose to stand where you are? </a:t>
            </a:r>
            <a:endParaRPr sz="1748"/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What emotion might Nelson be feeling at this moment? </a:t>
            </a:r>
            <a:endParaRPr sz="1748"/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What might happen if Nelson had more awareness? </a:t>
            </a:r>
            <a:endParaRPr sz="1748"/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Has Nelson helped himself decrease the spark at the moment? If so, how? </a:t>
            </a:r>
            <a:endParaRPr sz="1748"/>
          </a:p>
          <a:p>
            <a:pPr indent="-32298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748"/>
              <a:t>What might Nelson be able to do to help himself at this moment?</a:t>
            </a:r>
            <a:endParaRPr sz="1748"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625" y="1375302"/>
            <a:ext cx="2066901" cy="286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-804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Resourcing and Grounding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715425" y="1022450"/>
            <a:ext cx="51534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963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We all experience difficult days sometimes.</a:t>
            </a:r>
            <a:endParaRPr sz="1748"/>
          </a:p>
          <a:p>
            <a:pPr indent="-33963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Practice methods for calming our body and mind:</a:t>
            </a:r>
            <a:endParaRPr sz="1748"/>
          </a:p>
          <a:p>
            <a:pPr indent="-339639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Resourcing</a:t>
            </a:r>
            <a:endParaRPr sz="1748"/>
          </a:p>
          <a:p>
            <a:pPr indent="-339639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Grounding</a:t>
            </a:r>
            <a:endParaRPr sz="1748"/>
          </a:p>
          <a:p>
            <a:pPr indent="-33963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Track pleasant/unpleasant/neutral sensations in your body</a:t>
            </a:r>
            <a:endParaRPr sz="1748"/>
          </a:p>
          <a:p>
            <a:pPr indent="-33963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9"/>
              <a:buFont typeface="Libre Baskerville"/>
              <a:buChar char="•"/>
            </a:pPr>
            <a:r>
              <a:rPr lang="en" sz="1748"/>
              <a:t>What do you notice on the inside? </a:t>
            </a:r>
            <a:endParaRPr sz="1748"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00" y="1533640"/>
            <a:ext cx="3410623" cy="25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28650" y="1371825"/>
            <a:ext cx="82158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are some things that were happening for you when we read this story about Nelson? Any sensations in your body at certain times, what?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about feelings? When and what were some emotions you felt?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Any thoughts that went through your mind as you were hearing this story?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Have you learned anything about emotions that you hadn’t thought of before?</a:t>
            </a:r>
            <a:r>
              <a:rPr b="1" lang="en" sz="1600"/>
              <a:t>” 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