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Navigating Emotions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Exploring Emotions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are Emotions?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56175" y="1577550"/>
            <a:ext cx="5965500" cy="3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What do you notice about this picture? 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Walk around until you hear “groups of three”, then form a group.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Let’s make a word map!</a:t>
            </a:r>
            <a:endParaRPr sz="17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300" y="1274400"/>
            <a:ext cx="3498701" cy="284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Sensations, Emotions, and Thoughts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21100" y="1375375"/>
            <a:ext cx="87219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Make a group of three or work individually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Make a list of 5 words that you agree would fit under each column as examples of a sensation, emotion, or thought.</a:t>
            </a:r>
            <a:endParaRPr sz="1600"/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If you don’t agree, put the word in the “Unsure” space below the column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Share!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437" y="2867875"/>
            <a:ext cx="2655127" cy="219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How might it help us if we learned to tell the difference between our emotions, </a:t>
            </a:r>
            <a:r>
              <a:rPr lang="en" sz="1600"/>
              <a:t>thoughts</a:t>
            </a:r>
            <a:r>
              <a:rPr lang="en" sz="1600"/>
              <a:t> and sensations?</a:t>
            </a:r>
            <a:endParaRPr sz="1600"/>
          </a:p>
          <a:p>
            <a:pPr indent="-38100" lvl="0" marL="1778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What have you learned about emotions that you find most interesting or most helpful?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