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c33865f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8c33865f8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8c33865f8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8c33865f86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c33865f86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8c33865f86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Self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-Awareness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Can We Watch the Mind?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30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many thoughts do we have in the same day?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Share about thoughts you have had before. </a:t>
            </a:r>
            <a:endParaRPr sz="1600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628650" y="2571750"/>
            <a:ext cx="56412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600"/>
              <a:t>What if like the clear mind jar, this picture of the sky were a picture of our mind and the thoughts and feelings that come up in it?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do you think are the thoughts and feelings? </a:t>
            </a:r>
            <a:endParaRPr sz="16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700" y="1630730"/>
            <a:ext cx="2569349" cy="235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808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Observing the Mind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0625" y="1509475"/>
            <a:ext cx="4882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think of one of our resources in silence and then focus on our breath.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we notice?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Could anyone watch thoughts coming and going? What was that like?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anyone notice a time when there were no thoughts? Maybe a pause or a break or gap between?</a:t>
            </a:r>
            <a:endParaRPr sz="1600"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3618" l="0" r="0" t="3608"/>
          <a:stretch/>
        </p:blipFill>
        <p:spPr>
          <a:xfrm>
            <a:off x="5670350" y="2127475"/>
            <a:ext cx="3209651" cy="22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have you learned about the mind that you find most interesting or most helpful?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might it help us if we learned to watch our minds?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Do you think you can spend a moment watching your own mind sometime in the next few days and share what you notice?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