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mq8QogEBy0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nNe4HwY_iY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https://unsplash.com/photos/mq8QogEBy00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8320e14a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b8320e14ac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b7440ac44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https://unsplash.com/photos/nNe4HwY_iY0</a:t>
            </a:r>
            <a:r>
              <a:rPr lang="en"/>
              <a:t> </a:t>
            </a:r>
            <a:endParaRPr/>
          </a:p>
        </p:txBody>
      </p:sp>
      <p:sp>
        <p:nvSpPr>
          <p:cNvPr id="201" name="Google Shape;201;g1b7440ac44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b7440ac44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b7440ac44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Cultivating Attention on an Object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202800" y="-166175"/>
            <a:ext cx="8738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Cultivating Focused Attention</a:t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02800" y="936863"/>
            <a:ext cx="65271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What is the puppy being trained to do?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177" name="Google Shape;177;p29"/>
          <p:cNvSpPr txBox="1"/>
          <p:nvPr/>
        </p:nvSpPr>
        <p:spPr>
          <a:xfrm>
            <a:off x="202800" y="1254113"/>
            <a:ext cx="615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is the leash for?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202800" y="1598738"/>
            <a:ext cx="5554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you think the compassionate owner has to watch the puppy?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02800" y="2359450"/>
            <a:ext cx="57828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training a puppy similar to when we train our attention?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246150" y="3898638"/>
            <a:ext cx="60705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 compassionate owner keeps walking the puppy and keeping it on the path every day, what do you think will happen eventually?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02800" y="3129050"/>
            <a:ext cx="57828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it important for the owner to be kind and patient when training the puppy?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200" y="936875"/>
            <a:ext cx="2631574" cy="35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202800" y="347675"/>
            <a:ext cx="8738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Cultivating Focused Attention</a:t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t/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650" y="904375"/>
            <a:ext cx="3022708" cy="40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8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Focused Attention on the Breath</a:t>
            </a:r>
            <a:endParaRPr sz="38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3250775" y="1279050"/>
            <a:ext cx="569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Were you able to keep your attention on the breath with mindfulness?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3250775" y="3640500"/>
            <a:ext cx="4848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sensations do you notice in your body now? 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3250775" y="2459775"/>
            <a:ext cx="5848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Were you able to use awareness to notice when you were focused or when you were not focused?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75" y="1146599"/>
            <a:ext cx="2560702" cy="31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562775" y="4203475"/>
            <a:ext cx="3250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ibre Baskerville"/>
                <a:ea typeface="Libre Baskerville"/>
                <a:cs typeface="Libre Baskerville"/>
                <a:sym typeface="Libre Baskerville"/>
              </a:rPr>
              <a:t>https://fitpage.in/breath-awareness-in-yoga-dos-and-donts/</a:t>
            </a:r>
            <a:endParaRPr sz="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28650" y="-1581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5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Drawing Attention Training</a:t>
            </a:r>
            <a:endParaRPr sz="35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213775" y="915150"/>
            <a:ext cx="36072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Let’s draw three images!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Mind in our </a:t>
            </a:r>
            <a:r>
              <a:rPr b="1" lang="en" sz="1600">
                <a:solidFill>
                  <a:srgbClr val="88BB4A"/>
                </a:solidFill>
              </a:rPr>
              <a:t>low zone</a:t>
            </a:r>
            <a:r>
              <a:rPr lang="en" sz="1600">
                <a:solidFill>
                  <a:srgbClr val="88BB4A"/>
                </a:solidFill>
              </a:rPr>
              <a:t> </a:t>
            </a:r>
            <a:r>
              <a:rPr lang="en" sz="1600"/>
              <a:t>(sleepy/cloudy/dull)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Mind in our </a:t>
            </a:r>
            <a:r>
              <a:rPr b="1" lang="en" sz="1600">
                <a:solidFill>
                  <a:srgbClr val="DA4E1F"/>
                </a:solidFill>
              </a:rPr>
              <a:t>high zone </a:t>
            </a:r>
            <a:r>
              <a:rPr lang="en" sz="1600"/>
              <a:t>(wandering/excited/lots of distractions)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Mind in our </a:t>
            </a:r>
            <a:r>
              <a:rPr b="1" lang="en" sz="1600">
                <a:solidFill>
                  <a:srgbClr val="1A5F8C"/>
                </a:solidFill>
              </a:rPr>
              <a:t>resilient zone </a:t>
            </a:r>
            <a:r>
              <a:rPr lang="en" sz="1600"/>
              <a:t>(balanced/calm/alert)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5643625" y="1564725"/>
            <a:ext cx="33597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does attention play a role in your drawing?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is mindfulness, heedfulness, or awareness in your drawings?”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975" y="1807999"/>
            <a:ext cx="2032649" cy="15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157950" y="1421250"/>
            <a:ext cx="88281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Have you learned anything about attention that you think you could use? 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Have you noticed any change in your ability to pay attention? 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/>
              <a:t>Do you think your attention would grow stronger if we practiced more? Would that be helpful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