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Arvo"/>
      <p:regular r:id="rId19"/>
      <p:bold r:id="rId20"/>
      <p:italic r:id="rId21"/>
      <p:boldItalic r:id="rId22"/>
    </p:embeddedFont>
    <p:embeddedFont>
      <p:font typeface="Libre Baskerville"/>
      <p:regular r:id="rId23"/>
      <p:bold r:id="rId24"/>
      <p:italic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.fntdata"/><Relationship Id="rId22" Type="http://schemas.openxmlformats.org/officeDocument/2006/relationships/font" Target="fonts/Arvo-boldItalic.fntdata"/><Relationship Id="rId21" Type="http://schemas.openxmlformats.org/officeDocument/2006/relationships/font" Target="fonts/Arvo-italic.fntdata"/><Relationship Id="rId24" Type="http://schemas.openxmlformats.org/officeDocument/2006/relationships/font" Target="fonts/LibreBaskerville-bold.fntdata"/><Relationship Id="rId23" Type="http://schemas.openxmlformats.org/officeDocument/2006/relationships/font" Target="fonts/LibreBaskervill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font" Target="fonts/LibreBaskerville-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Arvo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86ec23103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b86ec23103_0_3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86ec23103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b86ec23103_0_3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03f8ea3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503f8ea3a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03f8ea3a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503f8ea3ab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03f8ea3a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503f8ea3ab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03f8ea3a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503f8ea3ab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03f8ea3a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503f8ea3ab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503f8ea3a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503f8ea3ab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Awareness &amp; Self Attention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Cultivating Attention in Activities Pt. 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628650" y="1647525"/>
            <a:ext cx="4879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</a:t>
            </a:r>
            <a:r>
              <a:rPr lang="en" sz="1600"/>
              <a:t> happened in the story?</a:t>
            </a:r>
            <a:endParaRPr sz="1600"/>
          </a:p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was the spark for the main character?</a:t>
            </a:r>
            <a:endParaRPr sz="1600"/>
          </a:p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could happen next if he doesn’t catch the spark?</a:t>
            </a:r>
            <a:endParaRPr sz="1600"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Spark and the Forest Fire 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475" y="1136275"/>
            <a:ext cx="2645050" cy="328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628650" y="831950"/>
            <a:ext cx="48615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397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0" lvl="0" marL="1397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might he do to catch his spark?</a:t>
            </a:r>
            <a:endParaRPr sz="1600"/>
          </a:p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How can we benefit from catching our sparks?</a:t>
            </a:r>
            <a:endParaRPr sz="1600"/>
          </a:p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How can we help others by catching our sparks?</a:t>
            </a:r>
            <a:endParaRPr sz="1600"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/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Spark and the Forest Fire cont. </a:t>
            </a:r>
            <a:endParaRPr sz="33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825" y="831950"/>
            <a:ext cx="2516950" cy="336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/>
        </p:nvSpPr>
        <p:spPr>
          <a:xfrm>
            <a:off x="628650" y="-2083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Mindful Listening</a:t>
            </a:r>
            <a:endParaRPr sz="36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25" y="1084850"/>
            <a:ext cx="3702348" cy="24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6800" y="2933728"/>
            <a:ext cx="2632474" cy="175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5130975" y="1001150"/>
            <a:ext cx="354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zone do you feel in right now?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sensations do you notice in your body? Has your breathing changed?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other activities could we do together mindfully?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/>
        </p:nvSpPr>
        <p:spPr>
          <a:xfrm>
            <a:off x="628650" y="-2083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Mindful Writing </a:t>
            </a:r>
            <a:endParaRPr sz="365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100" y="1508896"/>
            <a:ext cx="3931423" cy="262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0649" y="873247"/>
            <a:ext cx="2325576" cy="155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1450" y="2192700"/>
            <a:ext cx="2763899" cy="207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/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Mindful Writing 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112625" y="994200"/>
            <a:ext cx="50184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What zone do you feel in right now?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What sensations do you notice in your body? Has your breathing changed?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Was it hard to pay attention to all 26 letters? What does your handwriting look like, is it different?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What other 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activities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 could we do together 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mindfully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250" y="1284089"/>
            <a:ext cx="3918449" cy="257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/>
        </p:nvSpPr>
        <p:spPr>
          <a:xfrm>
            <a:off x="628650" y="-8763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(Optional) </a:t>
            </a:r>
            <a:r>
              <a:rPr lang="en" sz="33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Mindful Eating</a:t>
            </a:r>
            <a:endParaRPr sz="33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137650" y="705625"/>
            <a:ext cx="84600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What are some things you notice about your snack just by looking at it?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After a few bites…</a:t>
            </a:r>
            <a:endParaRPr b="1"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What do you notice on the inside?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What zone do you feel in right now?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Did you notice any acts of kindness while doing mindfully eating or passing out snacks?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Do you think you could do 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mindful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 eating with other foods or at other times?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675" y="1151325"/>
            <a:ext cx="2629002" cy="197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/>
        </p:nvSpPr>
        <p:spPr>
          <a:xfrm>
            <a:off x="628650" y="-2083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(Optional) Mindful</a:t>
            </a:r>
            <a:r>
              <a:rPr lang="en" sz="36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 Walking </a:t>
            </a:r>
            <a:endParaRPr sz="36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225" y="1280649"/>
            <a:ext cx="2823798" cy="188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775" y="2571750"/>
            <a:ext cx="2514222" cy="167573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/>
          <p:nvPr/>
        </p:nvSpPr>
        <p:spPr>
          <a:xfrm>
            <a:off x="5130975" y="1138800"/>
            <a:ext cx="354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do you notice on the inside?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zone do you feel in right now?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else do you notice from doing mindful walking?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