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Arvo"/>
      <p:regular r:id="rId16"/>
      <p:bold r:id="rId17"/>
      <p:italic r:id="rId18"/>
      <p:boldItalic r:id="rId19"/>
    </p:embeddedFont>
    <p:embeddedFont>
      <p:font typeface="Libre Baskerville"/>
      <p:regular r:id="rId20"/>
      <p:bold r:id="rId21"/>
      <p: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regular.fntdata"/><Relationship Id="rId22" Type="http://schemas.openxmlformats.org/officeDocument/2006/relationships/font" Target="fonts/LibreBaskerville-italic.fntdata"/><Relationship Id="rId21" Type="http://schemas.openxmlformats.org/officeDocument/2006/relationships/font" Target="fonts/LibreBaskerville-bold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Arvo-bold.fntdata"/><Relationship Id="rId16" Type="http://schemas.openxmlformats.org/officeDocument/2006/relationships/font" Target="fonts/Arvo-regular.fntdata"/><Relationship Id="rId19" Type="http://schemas.openxmlformats.org/officeDocument/2006/relationships/font" Target="fonts/Arvo-boldItalic.fntdata"/><Relationship Id="rId18" Type="http://schemas.openxmlformats.org/officeDocument/2006/relationships/font" Target="fonts/Arv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wPEjA22-yxE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c022cb14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Noncopyright image: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https://unsplash.com/photos/wPEjA22-yxE</a:t>
            </a:r>
            <a:r>
              <a:rPr lang="en"/>
              <a:t> </a:t>
            </a:r>
            <a:endParaRPr/>
          </a:p>
        </p:txBody>
      </p:sp>
      <p:sp>
        <p:nvSpPr>
          <p:cNvPr id="173" name="Google Shape;173;g16c022cb14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b728c0770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b728c0770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Strengthening Attention &amp; Self-Awareness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Exploring the Mind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The Mind Jar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243425" y="1621400"/>
            <a:ext cx="65895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Jar represents Theresa’s mind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Can you see clearly through it? 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1600"/>
              <a:t>Our code</a:t>
            </a:r>
            <a:endParaRPr b="1" sz="1600"/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1600">
                <a:solidFill>
                  <a:srgbClr val="1A5F8C"/>
                </a:solidFill>
              </a:rPr>
              <a:t>Sand</a:t>
            </a:r>
            <a:r>
              <a:rPr lang="en" sz="1600"/>
              <a:t> = neutral things</a:t>
            </a:r>
            <a:endParaRPr sz="1600"/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1600">
                <a:solidFill>
                  <a:srgbClr val="DA4E1F"/>
                </a:solidFill>
              </a:rPr>
              <a:t>Pebbles</a:t>
            </a:r>
            <a:r>
              <a:rPr lang="en" sz="1600"/>
              <a:t> = challenging things</a:t>
            </a:r>
            <a:endParaRPr sz="1600"/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1600">
                <a:solidFill>
                  <a:srgbClr val="88BB4A"/>
                </a:solidFill>
              </a:rPr>
              <a:t>Glitter</a:t>
            </a:r>
            <a:r>
              <a:rPr lang="en" sz="1600"/>
              <a:t> = nice things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2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2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3525" y="1242455"/>
            <a:ext cx="2859150" cy="300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403400" y="851000"/>
            <a:ext cx="8507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How did Theresa feel at the beginning, middle and end? </a:t>
            </a:r>
            <a:endParaRPr sz="1600"/>
          </a:p>
          <a:p>
            <a:pPr indent="-3302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was challenging for her? </a:t>
            </a:r>
            <a:endParaRPr sz="1600"/>
          </a:p>
          <a:p>
            <a:pPr indent="-3302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was neutral for her? </a:t>
            </a:r>
            <a:endParaRPr sz="1600"/>
          </a:p>
          <a:p>
            <a:pPr indent="-3302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was pleasant for her? 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do we mean when we use the word “mind”? 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are some of the things that take place in our mind that we can’t see with our senses?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628650" y="27879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Settling the Mind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-237775" y="1547025"/>
            <a:ext cx="51684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do you notice in your body as we just watch the jar settle and keep our attention on it? </a:t>
            </a:r>
            <a:endParaRPr sz="1600"/>
          </a:p>
          <a:p>
            <a:pPr indent="-3302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Notice how the mind jar just slowly settles and becomes clearer when no one is stirring it or disturbing it.</a:t>
            </a:r>
            <a:endParaRPr sz="1600"/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650" y="1430180"/>
            <a:ext cx="2859150" cy="300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-309925" y="1389150"/>
            <a:ext cx="9357900" cy="2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did you notice (in your mind or body) as you watched the jar settle? </a:t>
            </a:r>
            <a:endParaRPr sz="1600"/>
          </a:p>
          <a:p>
            <a:pPr indent="-3302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Did anyone have a strategy that helped you stay focused on the Mind Jar?</a:t>
            </a:r>
            <a:endParaRPr sz="1600"/>
          </a:p>
          <a:p>
            <a:pPr indent="-3302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Do you think it helps us if our minds are calmer and more settled? What does it help us do?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