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57d5926b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57d5926b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57d5926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57d5926b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dea5954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fdea59544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dea5954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fdea59544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b857d5926b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95" name="Google Shape;195;g1b857d5926b_0_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Building Resilience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Grounding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Grounding with One’s Stance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59575" y="858575"/>
            <a:ext cx="40596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Stand up and get in a </a:t>
            </a:r>
            <a:r>
              <a:rPr lang="en" sz="1600"/>
              <a:t>comfortable</a:t>
            </a:r>
            <a:r>
              <a:rPr lang="en" sz="1600"/>
              <a:t> position!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</a:t>
            </a:r>
            <a:r>
              <a:rPr b="1" lang="en" sz="1600"/>
              <a:t>sensations</a:t>
            </a:r>
            <a:r>
              <a:rPr lang="en" sz="1600"/>
              <a:t> do you feel?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i="1" lang="en" sz="1600"/>
              <a:t>Sitting vs. Standing?</a:t>
            </a:r>
            <a:endParaRPr i="1"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i="1" lang="en" sz="1600"/>
              <a:t>Pushing the table vs. wall?</a:t>
            </a:r>
            <a:endParaRPr i="1"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075" y="938290"/>
            <a:ext cx="4640524" cy="3612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327175" y="3813250"/>
            <a:ext cx="41244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is “Grounding”, which makes our bodies feel safe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Grounding with an Object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77700" y="1365350"/>
            <a:ext cx="83886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Now, chose an object which you feel comfortable holding.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Everyone, take a seat and start to feel the </a:t>
            </a:r>
            <a:r>
              <a:rPr lang="en" sz="1600"/>
              <a:t>object</a:t>
            </a:r>
            <a:r>
              <a:rPr lang="en" sz="1600"/>
              <a:t> and see what sensations we feel in our body.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This is also “Grounding”.</a:t>
            </a:r>
            <a:endParaRPr b="1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325" y="2645925"/>
            <a:ext cx="3294248" cy="21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4424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Grounding with a Part of the Body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726900" y="1877200"/>
            <a:ext cx="51300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We will also try grounding with our body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Everyone, place your hands on the wall and try to see where you feel sensation </a:t>
            </a:r>
            <a:r>
              <a:rPr b="1" lang="en" sz="1600"/>
              <a:t>MOVE</a:t>
            </a:r>
            <a:r>
              <a:rPr lang="en" sz="1600"/>
              <a:t> around your body!</a:t>
            </a:r>
            <a:endParaRPr b="1"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550" y="1336575"/>
            <a:ext cx="2723849" cy="36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628650" y="99420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lang="en" sz="1600"/>
              <a:t>Which grounding practice has been the best one for you (i.e. which has given you pleasant or neutral sensations)? Which one did not work for you? 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lang="en" sz="1600"/>
              <a:t>Does anyone remember a sensation that they felt or heard someone else share? 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lang="en" sz="1600"/>
              <a:t>When do you think you could use grounding?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