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Building Resilience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Sensations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are Sensations?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437230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are the 5 senses?</a:t>
            </a:r>
            <a:endParaRPr sz="1600"/>
          </a:p>
          <a:p>
            <a:pPr indent="-38100" lvl="0" marL="177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is our nervous system?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38785" l="0" r="0" t="13926"/>
          <a:stretch/>
        </p:blipFill>
        <p:spPr>
          <a:xfrm>
            <a:off x="1024113" y="2571750"/>
            <a:ext cx="7095769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760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Sensing on the Outside and Inside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538713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3 things can be heard inside of this room? How about outside?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Sensations can be pleasant, unpleasant, or neutral.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do you notice?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14875"/>
            <a:ext cx="4156115" cy="27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217825"/>
            <a:ext cx="7886700" cy="29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are some things you learned today about sensations?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are some words that describe sensations?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How can knowing a little more about the idea of sensations help us be happier and kinder?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When do you think it might be useful to use one of these Help Now! activities?</a:t>
            </a:r>
            <a:endParaRPr sz="1600"/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17177" l="0" r="0" t="0"/>
          <a:stretch/>
        </p:blipFill>
        <p:spPr>
          <a:xfrm>
            <a:off x="3111800" y="3182400"/>
            <a:ext cx="2920400" cy="17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