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5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embeddedFontLst>
    <p:embeddedFont>
      <p:font typeface="Montserrat"/>
      <p:regular r:id="rId13"/>
      <p:bold r:id="rId14"/>
      <p:italic r:id="rId15"/>
      <p:boldItalic r:id="rId16"/>
    </p:embeddedFont>
    <p:embeddedFont>
      <p:font typeface="Arvo"/>
      <p:regular r:id="rId17"/>
      <p:bold r:id="rId18"/>
      <p:italic r:id="rId19"/>
      <p:boldItalic r:id="rId20"/>
    </p:embeddedFont>
    <p:embeddedFont>
      <p:font typeface="Libre Baskerville"/>
      <p:regular r:id="rId21"/>
      <p:bold r:id="rId22"/>
      <p:italic r:id="rId23"/>
    </p:embeddedFont>
    <p:embeddedFont>
      <p:font typeface="Helvetica Neue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Arvo-boldItalic.fntdata"/><Relationship Id="rId22" Type="http://schemas.openxmlformats.org/officeDocument/2006/relationships/font" Target="fonts/LibreBaskerville-bold.fntdata"/><Relationship Id="rId21" Type="http://schemas.openxmlformats.org/officeDocument/2006/relationships/font" Target="fonts/LibreBaskerville-regular.fntdata"/><Relationship Id="rId24" Type="http://schemas.openxmlformats.org/officeDocument/2006/relationships/font" Target="fonts/HelveticaNeue-regular.fntdata"/><Relationship Id="rId23" Type="http://schemas.openxmlformats.org/officeDocument/2006/relationships/font" Target="fonts/LibreBaskerville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HelveticaNeue-italic.fntdata"/><Relationship Id="rId25" Type="http://schemas.openxmlformats.org/officeDocument/2006/relationships/font" Target="fonts/HelveticaNeue-bold.fntdata"/><Relationship Id="rId27" Type="http://schemas.openxmlformats.org/officeDocument/2006/relationships/font" Target="fonts/HelveticaNeue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Montserrat-regular.fntdata"/><Relationship Id="rId12" Type="http://schemas.openxmlformats.org/officeDocument/2006/relationships/slide" Target="slides/slide7.xml"/><Relationship Id="rId15" Type="http://schemas.openxmlformats.org/officeDocument/2006/relationships/font" Target="fonts/Montserrat-italic.fntdata"/><Relationship Id="rId14" Type="http://schemas.openxmlformats.org/officeDocument/2006/relationships/font" Target="fonts/Montserrat-bold.fntdata"/><Relationship Id="rId17" Type="http://schemas.openxmlformats.org/officeDocument/2006/relationships/font" Target="fonts/Arvo-regular.fntdata"/><Relationship Id="rId16" Type="http://schemas.openxmlformats.org/officeDocument/2006/relationships/font" Target="fonts/Montserrat-boldItalic.fntdata"/><Relationship Id="rId19" Type="http://schemas.openxmlformats.org/officeDocument/2006/relationships/font" Target="fonts/Arvo-italic.fntdata"/><Relationship Id="rId18" Type="http://schemas.openxmlformats.org/officeDocument/2006/relationships/font" Target="fonts/Arvo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unsplash.com/photos/h7dl6upIOOs" TargetMode="Externa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1b850d42fcb_0_1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g1b850d42fcb_0_15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1b850d42fcb_0_1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g1b850d42fcb_0_16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127fa0756d8_2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g127fa0756d8_2_5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134a2f3386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g134a2f33869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1b850d42fcb_0_3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g1b850d42fcb_0_34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134a2f33869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Non copyright: </a:t>
            </a:r>
            <a:r>
              <a:rPr lang="en" u="sng">
                <a:solidFill>
                  <a:schemeClr val="hlink"/>
                </a:solidFill>
                <a:hlinkClick r:id="rId2"/>
              </a:rPr>
              <a:t>https://unsplash.com/photos/h7dl6upIOOs</a:t>
            </a:r>
            <a:r>
              <a:rPr lang="en"/>
              <a:t> </a:t>
            </a:r>
            <a:endParaRPr/>
          </a:p>
        </p:txBody>
      </p:sp>
      <p:sp>
        <p:nvSpPr>
          <p:cNvPr id="198" name="Google Shape;198;g134a2f33869_0_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1b850d42fcb_0_1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g1b850d42fcb_0_18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5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4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3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Light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4713857" y="1781588"/>
            <a:ext cx="3801600" cy="850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Helvetica Neue"/>
              <a:buNone/>
              <a:defRPr b="1" i="0" sz="27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4713856" y="2701529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 amt="20000"/>
          </a:blip>
          <a:srcRect b="0" l="0" r="0" t="0"/>
          <a:stretch/>
        </p:blipFill>
        <p:spPr>
          <a:xfrm rot="941604">
            <a:off x="-365923" y="-251306"/>
            <a:ext cx="4691940" cy="53865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91683" y="4460020"/>
            <a:ext cx="2023664" cy="4752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Slide Breaker - Blue">
  <p:cSld name="1_Slide Breaker - Blue">
    <p:bg>
      <p:bgPr>
        <a:gradFill>
          <a:gsLst>
            <a:gs pos="0">
              <a:srgbClr val="1A5F8C"/>
            </a:gs>
            <a:gs pos="78000">
              <a:srgbClr val="062A41"/>
            </a:gs>
            <a:gs pos="100000">
              <a:srgbClr val="062A41"/>
            </a:gs>
          </a:gsLst>
          <a:lin ang="4200000" scaled="0"/>
        </a:gra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1"/>
          <p:cNvSpPr/>
          <p:nvPr/>
        </p:nvSpPr>
        <p:spPr>
          <a:xfrm>
            <a:off x="0" y="0"/>
            <a:ext cx="4042200" cy="51435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2" name="Google Shape;62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1"/>
          <p:cNvSpPr txBox="1"/>
          <p:nvPr>
            <p:ph type="ctrTitle"/>
          </p:nvPr>
        </p:nvSpPr>
        <p:spPr>
          <a:xfrm>
            <a:off x="4572000" y="2390345"/>
            <a:ext cx="3801600" cy="362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1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64" name="Google Shape;64;p11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 rot="941602">
            <a:off x="86299" y="3155822"/>
            <a:ext cx="1683828" cy="1929925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1"/>
          <p:cNvSpPr txBox="1"/>
          <p:nvPr/>
        </p:nvSpPr>
        <p:spPr>
          <a:xfrm>
            <a:off x="1241210" y="1637072"/>
            <a:ext cx="15597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FF0071"/>
                </a:solidFill>
                <a:latin typeface="Calibri"/>
                <a:ea typeface="Calibri"/>
                <a:cs typeface="Calibri"/>
                <a:sym typeface="Calibri"/>
              </a:rPr>
              <a:t>Add Image Here</a:t>
            </a:r>
            <a:endParaRPr sz="1100"/>
          </a:p>
        </p:txBody>
      </p:sp>
      <p:sp>
        <p:nvSpPr>
          <p:cNvPr id="66" name="Google Shape;66;p11"/>
          <p:cNvSpPr txBox="1"/>
          <p:nvPr>
            <p:ph idx="1" type="subTitle"/>
          </p:nvPr>
        </p:nvSpPr>
        <p:spPr>
          <a:xfrm>
            <a:off x="4572000" y="2871087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Slide Breaker - Orange">
  <p:cSld name="2_Slide Breaker - Orange">
    <p:bg>
      <p:bgPr>
        <a:gradFill>
          <a:gsLst>
            <a:gs pos="0">
              <a:srgbClr val="DA4E1F"/>
            </a:gs>
            <a:gs pos="78000">
              <a:srgbClr val="6E2A1D"/>
            </a:gs>
            <a:gs pos="100000">
              <a:srgbClr val="6E2A1D"/>
            </a:gs>
          </a:gsLst>
          <a:lin ang="4200000" scaled="0"/>
        </a:gra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2"/>
          <p:cNvSpPr/>
          <p:nvPr/>
        </p:nvSpPr>
        <p:spPr>
          <a:xfrm>
            <a:off x="0" y="0"/>
            <a:ext cx="4042200" cy="51435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9" name="Google Shape;69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2"/>
          <p:cNvSpPr txBox="1"/>
          <p:nvPr>
            <p:ph type="ctrTitle"/>
          </p:nvPr>
        </p:nvSpPr>
        <p:spPr>
          <a:xfrm>
            <a:off x="4572000" y="2390345"/>
            <a:ext cx="3801600" cy="362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1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71" name="Google Shape;71;p12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 rot="941602">
            <a:off x="86299" y="3155822"/>
            <a:ext cx="1683828" cy="1929925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2"/>
          <p:cNvSpPr txBox="1"/>
          <p:nvPr/>
        </p:nvSpPr>
        <p:spPr>
          <a:xfrm>
            <a:off x="1241210" y="1637072"/>
            <a:ext cx="15597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FF0071"/>
                </a:solidFill>
                <a:latin typeface="Calibri"/>
                <a:ea typeface="Calibri"/>
                <a:cs typeface="Calibri"/>
                <a:sym typeface="Calibri"/>
              </a:rPr>
              <a:t>Add Image Here</a:t>
            </a:r>
            <a:endParaRPr sz="1100"/>
          </a:p>
        </p:txBody>
      </p:sp>
      <p:sp>
        <p:nvSpPr>
          <p:cNvPr id="73" name="Google Shape;73;p12"/>
          <p:cNvSpPr txBox="1"/>
          <p:nvPr>
            <p:ph idx="1" type="subTitle"/>
          </p:nvPr>
        </p:nvSpPr>
        <p:spPr>
          <a:xfrm>
            <a:off x="4572000" y="2871087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Slide Breaker - Green">
  <p:cSld name="3_Slide Breaker - Green">
    <p:bg>
      <p:bgPr>
        <a:gradFill>
          <a:gsLst>
            <a:gs pos="0">
              <a:srgbClr val="88BB4A"/>
            </a:gs>
            <a:gs pos="78000">
              <a:srgbClr val="4E662C"/>
            </a:gs>
            <a:gs pos="100000">
              <a:srgbClr val="4E662C"/>
            </a:gs>
          </a:gsLst>
          <a:lin ang="4200000" scaled="0"/>
        </a:grad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/>
          <p:nvPr/>
        </p:nvSpPr>
        <p:spPr>
          <a:xfrm>
            <a:off x="0" y="0"/>
            <a:ext cx="4042200" cy="51435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6" name="Google Shape;76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3"/>
          <p:cNvSpPr txBox="1"/>
          <p:nvPr>
            <p:ph type="ctrTitle"/>
          </p:nvPr>
        </p:nvSpPr>
        <p:spPr>
          <a:xfrm>
            <a:off x="4572000" y="2390345"/>
            <a:ext cx="3801600" cy="362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1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78" name="Google Shape;78;p13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 rot="941602">
            <a:off x="86299" y="3155822"/>
            <a:ext cx="1683828" cy="1929925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3"/>
          <p:cNvSpPr txBox="1"/>
          <p:nvPr/>
        </p:nvSpPr>
        <p:spPr>
          <a:xfrm>
            <a:off x="1241210" y="1637072"/>
            <a:ext cx="15597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FF0071"/>
                </a:solidFill>
                <a:latin typeface="Calibri"/>
                <a:ea typeface="Calibri"/>
                <a:cs typeface="Calibri"/>
                <a:sym typeface="Calibri"/>
              </a:rPr>
              <a:t>Add Image Here</a:t>
            </a:r>
            <a:endParaRPr sz="1100"/>
          </a:p>
        </p:txBody>
      </p:sp>
      <p:sp>
        <p:nvSpPr>
          <p:cNvPr id="80" name="Google Shape;80;p13"/>
          <p:cNvSpPr txBox="1"/>
          <p:nvPr>
            <p:ph idx="1" type="subTitle"/>
          </p:nvPr>
        </p:nvSpPr>
        <p:spPr>
          <a:xfrm>
            <a:off x="4572000" y="2871087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4"/>
          <p:cNvSpPr txBox="1"/>
          <p:nvPr>
            <p:ph type="title"/>
          </p:nvPr>
        </p:nvSpPr>
        <p:spPr>
          <a:xfrm>
            <a:off x="628650" y="273844"/>
            <a:ext cx="78867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b="0" i="0"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3" name="Google Shape;83;p14"/>
          <p:cNvSpPr txBox="1"/>
          <p:nvPr>
            <p:ph idx="1" type="body"/>
          </p:nvPr>
        </p:nvSpPr>
        <p:spPr>
          <a:xfrm>
            <a:off x="628650" y="886135"/>
            <a:ext cx="7886700" cy="37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4" name="Google Shape;84;p14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5" name="Google Shape;85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6" name="Google Shape;86;p14"/>
          <p:cNvCxnSpPr/>
          <p:nvPr/>
        </p:nvCxnSpPr>
        <p:spPr>
          <a:xfrm>
            <a:off x="-38430" y="5122718"/>
            <a:ext cx="9193500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>
  <p:cSld name="1_Title and Content">
    <p:bg>
      <p:bgPr>
        <a:gradFill>
          <a:gsLst>
            <a:gs pos="0">
              <a:srgbClr val="1A5F8C"/>
            </a:gs>
            <a:gs pos="78000">
              <a:srgbClr val="062A41"/>
            </a:gs>
            <a:gs pos="100000">
              <a:srgbClr val="062A41"/>
            </a:gs>
          </a:gsLst>
          <a:lin ang="5400000" scaled="0"/>
        </a:gra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5"/>
          <p:cNvSpPr txBox="1"/>
          <p:nvPr>
            <p:ph type="title"/>
          </p:nvPr>
        </p:nvSpPr>
        <p:spPr>
          <a:xfrm>
            <a:off x="628650" y="273844"/>
            <a:ext cx="78867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0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9" name="Google Shape;89;p15"/>
          <p:cNvSpPr txBox="1"/>
          <p:nvPr>
            <p:ph idx="1" type="body"/>
          </p:nvPr>
        </p:nvSpPr>
        <p:spPr>
          <a:xfrm>
            <a:off x="628650" y="886135"/>
            <a:ext cx="7886700" cy="37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0" name="Google Shape;90;p15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1" name="Google Shape;91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and Content">
  <p:cSld name="2_Title and Content">
    <p:bg>
      <p:bgPr>
        <a:gradFill>
          <a:gsLst>
            <a:gs pos="0">
              <a:srgbClr val="DA4E1F"/>
            </a:gs>
            <a:gs pos="78000">
              <a:srgbClr val="6E2A1D"/>
            </a:gs>
            <a:gs pos="100000">
              <a:srgbClr val="6E2A1D"/>
            </a:gs>
          </a:gsLst>
          <a:lin ang="5400000" scaled="0"/>
        </a:gra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6"/>
          <p:cNvSpPr txBox="1"/>
          <p:nvPr>
            <p:ph type="title"/>
          </p:nvPr>
        </p:nvSpPr>
        <p:spPr>
          <a:xfrm>
            <a:off x="628650" y="273844"/>
            <a:ext cx="78867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0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4" name="Google Shape;94;p16"/>
          <p:cNvSpPr txBox="1"/>
          <p:nvPr>
            <p:ph idx="1" type="body"/>
          </p:nvPr>
        </p:nvSpPr>
        <p:spPr>
          <a:xfrm>
            <a:off x="628650" y="886135"/>
            <a:ext cx="7886700" cy="37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5" name="Google Shape;95;p16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6" name="Google Shape;96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 and Content">
  <p:cSld name="3_Title and Content">
    <p:bg>
      <p:bgPr>
        <a:gradFill>
          <a:gsLst>
            <a:gs pos="0">
              <a:srgbClr val="88BB4A"/>
            </a:gs>
            <a:gs pos="78000">
              <a:srgbClr val="4E662C"/>
            </a:gs>
            <a:gs pos="100000">
              <a:srgbClr val="4E662C"/>
            </a:gs>
          </a:gsLst>
          <a:lin ang="5400000" scaled="0"/>
        </a:gra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7"/>
          <p:cNvSpPr txBox="1"/>
          <p:nvPr>
            <p:ph type="title"/>
          </p:nvPr>
        </p:nvSpPr>
        <p:spPr>
          <a:xfrm>
            <a:off x="628650" y="273844"/>
            <a:ext cx="78867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0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9" name="Google Shape;99;p17"/>
          <p:cNvSpPr txBox="1"/>
          <p:nvPr>
            <p:ph idx="1" type="body"/>
          </p:nvPr>
        </p:nvSpPr>
        <p:spPr>
          <a:xfrm>
            <a:off x="628650" y="886135"/>
            <a:ext cx="7886700" cy="37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0" name="Google Shape;100;p17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1" name="Google Shape;101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 and Content">
  <p:cSld name="4_Title and Content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8"/>
          <p:cNvSpPr txBox="1"/>
          <p:nvPr>
            <p:ph type="title"/>
          </p:nvPr>
        </p:nvSpPr>
        <p:spPr>
          <a:xfrm>
            <a:off x="628650" y="273844"/>
            <a:ext cx="78867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b="0" i="0"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4" name="Google Shape;104;p18"/>
          <p:cNvSpPr txBox="1"/>
          <p:nvPr>
            <p:ph idx="1" type="body"/>
          </p:nvPr>
        </p:nvSpPr>
        <p:spPr>
          <a:xfrm>
            <a:off x="628650" y="886135"/>
            <a:ext cx="3029100" cy="3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984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984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984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984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984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5" name="Google Shape;105;p18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6" name="Google Shape;106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7" name="Google Shape;107;p18"/>
          <p:cNvCxnSpPr/>
          <p:nvPr/>
        </p:nvCxnSpPr>
        <p:spPr>
          <a:xfrm>
            <a:off x="-38430" y="5122718"/>
            <a:ext cx="9193500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08" name="Google Shape;108;p18"/>
          <p:cNvSpPr/>
          <p:nvPr/>
        </p:nvSpPr>
        <p:spPr>
          <a:xfrm>
            <a:off x="3809171" y="860088"/>
            <a:ext cx="5334900" cy="36663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18"/>
          <p:cNvSpPr txBox="1"/>
          <p:nvPr/>
        </p:nvSpPr>
        <p:spPr>
          <a:xfrm>
            <a:off x="5696763" y="2416254"/>
            <a:ext cx="15597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FF0071"/>
                </a:solidFill>
                <a:latin typeface="Calibri"/>
                <a:ea typeface="Calibri"/>
                <a:cs typeface="Calibri"/>
                <a:sym typeface="Calibri"/>
              </a:rPr>
              <a:t>Add Image Here</a:t>
            </a:r>
            <a:endParaRPr sz="110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Image and Content">
  <p:cSld name="Title, Image and Content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9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2" name="Google Shape;112;p19"/>
          <p:cNvSpPr txBox="1"/>
          <p:nvPr>
            <p:ph type="title"/>
          </p:nvPr>
        </p:nvSpPr>
        <p:spPr>
          <a:xfrm>
            <a:off x="628650" y="273844"/>
            <a:ext cx="78867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b="0" i="0"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113" name="Google Shape;113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4" name="Google Shape;114;p19"/>
          <p:cNvCxnSpPr/>
          <p:nvPr/>
        </p:nvCxnSpPr>
        <p:spPr>
          <a:xfrm>
            <a:off x="-38430" y="5122718"/>
            <a:ext cx="9193500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15" name="Google Shape;115;p19"/>
          <p:cNvSpPr/>
          <p:nvPr/>
        </p:nvSpPr>
        <p:spPr>
          <a:xfrm>
            <a:off x="0" y="860088"/>
            <a:ext cx="4468800" cy="36663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19"/>
          <p:cNvSpPr txBox="1"/>
          <p:nvPr/>
        </p:nvSpPr>
        <p:spPr>
          <a:xfrm>
            <a:off x="1454559" y="2416254"/>
            <a:ext cx="15597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FF0071"/>
                </a:solidFill>
                <a:latin typeface="Calibri"/>
                <a:ea typeface="Calibri"/>
                <a:cs typeface="Calibri"/>
                <a:sym typeface="Calibri"/>
              </a:rPr>
              <a:t>Add Image Here</a:t>
            </a:r>
            <a:endParaRPr sz="1100"/>
          </a:p>
        </p:txBody>
      </p:sp>
      <p:sp>
        <p:nvSpPr>
          <p:cNvPr id="117" name="Google Shape;117;p19"/>
          <p:cNvSpPr txBox="1"/>
          <p:nvPr>
            <p:ph idx="1" type="body"/>
          </p:nvPr>
        </p:nvSpPr>
        <p:spPr>
          <a:xfrm>
            <a:off x="4675241" y="886135"/>
            <a:ext cx="3840000" cy="3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984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984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984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984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984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2">
  <p:cSld name="Title and Content 2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0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0" name="Google Shape;120;p20"/>
          <p:cNvSpPr txBox="1"/>
          <p:nvPr>
            <p:ph type="title"/>
          </p:nvPr>
        </p:nvSpPr>
        <p:spPr>
          <a:xfrm>
            <a:off x="628650" y="273844"/>
            <a:ext cx="78867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b="0" i="0"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1" name="Google Shape;121;p20"/>
          <p:cNvSpPr txBox="1"/>
          <p:nvPr>
            <p:ph idx="1" type="body"/>
          </p:nvPr>
        </p:nvSpPr>
        <p:spPr>
          <a:xfrm>
            <a:off x="628650" y="889687"/>
            <a:ext cx="3856800" cy="37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2" name="Google Shape;122;p20"/>
          <p:cNvSpPr txBox="1"/>
          <p:nvPr>
            <p:ph idx="2" type="body"/>
          </p:nvPr>
        </p:nvSpPr>
        <p:spPr>
          <a:xfrm>
            <a:off x="4744994" y="889687"/>
            <a:ext cx="3770400" cy="37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pic>
        <p:nvPicPr>
          <p:cNvPr id="123" name="Google Shape;123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4" name="Google Shape;124;p20"/>
          <p:cNvCxnSpPr/>
          <p:nvPr/>
        </p:nvCxnSpPr>
        <p:spPr>
          <a:xfrm>
            <a:off x="-38430" y="5122718"/>
            <a:ext cx="9193500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Dark">
  <p:cSld name="Title Slide - Dark">
    <p:bg>
      <p:bgPr>
        <a:gradFill>
          <a:gsLst>
            <a:gs pos="0">
              <a:srgbClr val="1A5F8C"/>
            </a:gs>
            <a:gs pos="78000">
              <a:srgbClr val="062A41"/>
            </a:gs>
            <a:gs pos="100000">
              <a:srgbClr val="062A41"/>
            </a:gs>
          </a:gsLst>
          <a:lin ang="4200000" scaled="0"/>
        </a:gra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457702" y="4460020"/>
            <a:ext cx="2057648" cy="483211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3"/>
          <p:cNvSpPr txBox="1"/>
          <p:nvPr>
            <p:ph type="ctrTitle"/>
          </p:nvPr>
        </p:nvSpPr>
        <p:spPr>
          <a:xfrm>
            <a:off x="4713857" y="1781588"/>
            <a:ext cx="3801600" cy="850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Helvetica Neue"/>
              <a:buNone/>
              <a:defRPr b="1" i="0" sz="27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" type="subTitle"/>
          </p:nvPr>
        </p:nvSpPr>
        <p:spPr>
          <a:xfrm>
            <a:off x="4713856" y="2701529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pic>
        <p:nvPicPr>
          <p:cNvPr id="20" name="Google Shape;20;p3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 rot="941603">
            <a:off x="-365924" y="-246872"/>
            <a:ext cx="4691940" cy="53776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3">
  <p:cSld name="Title and Content 3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1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7" name="Google Shape;127;p21"/>
          <p:cNvSpPr txBox="1"/>
          <p:nvPr>
            <p:ph type="title"/>
          </p:nvPr>
        </p:nvSpPr>
        <p:spPr>
          <a:xfrm>
            <a:off x="628650" y="273844"/>
            <a:ext cx="78867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b="0" i="0"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8" name="Google Shape;128;p21"/>
          <p:cNvSpPr txBox="1"/>
          <p:nvPr>
            <p:ph idx="1" type="body"/>
          </p:nvPr>
        </p:nvSpPr>
        <p:spPr>
          <a:xfrm>
            <a:off x="628650" y="889687"/>
            <a:ext cx="2413200" cy="37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9" name="Google Shape;129;p21"/>
          <p:cNvSpPr txBox="1"/>
          <p:nvPr>
            <p:ph idx="2" type="body"/>
          </p:nvPr>
        </p:nvSpPr>
        <p:spPr>
          <a:xfrm>
            <a:off x="3351713" y="889687"/>
            <a:ext cx="2413200" cy="37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pic>
        <p:nvPicPr>
          <p:cNvPr id="130" name="Google Shape;130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1" name="Google Shape;131;p21"/>
          <p:cNvCxnSpPr/>
          <p:nvPr/>
        </p:nvCxnSpPr>
        <p:spPr>
          <a:xfrm>
            <a:off x="-38430" y="5122718"/>
            <a:ext cx="9193500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32" name="Google Shape;132;p21"/>
          <p:cNvSpPr txBox="1"/>
          <p:nvPr>
            <p:ph idx="3" type="body"/>
          </p:nvPr>
        </p:nvSpPr>
        <p:spPr>
          <a:xfrm>
            <a:off x="6102146" y="860087"/>
            <a:ext cx="2413200" cy="37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4">
  <p:cSld name="Title and Content 4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2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5" name="Google Shape;135;p22"/>
          <p:cNvSpPr txBox="1"/>
          <p:nvPr>
            <p:ph type="title"/>
          </p:nvPr>
        </p:nvSpPr>
        <p:spPr>
          <a:xfrm>
            <a:off x="628650" y="273844"/>
            <a:ext cx="78867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b="0" i="0"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6" name="Google Shape;136;p22"/>
          <p:cNvSpPr txBox="1"/>
          <p:nvPr>
            <p:ph idx="1" type="body"/>
          </p:nvPr>
        </p:nvSpPr>
        <p:spPr>
          <a:xfrm>
            <a:off x="628650" y="889686"/>
            <a:ext cx="2413200" cy="16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37" name="Google Shape;137;p22"/>
          <p:cNvSpPr txBox="1"/>
          <p:nvPr>
            <p:ph idx="2" type="body"/>
          </p:nvPr>
        </p:nvSpPr>
        <p:spPr>
          <a:xfrm>
            <a:off x="3351713" y="889686"/>
            <a:ext cx="2413200" cy="16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pic>
        <p:nvPicPr>
          <p:cNvPr id="138" name="Google Shape;138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9" name="Google Shape;139;p22"/>
          <p:cNvCxnSpPr/>
          <p:nvPr/>
        </p:nvCxnSpPr>
        <p:spPr>
          <a:xfrm>
            <a:off x="-38430" y="5122718"/>
            <a:ext cx="9193500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40" name="Google Shape;140;p22"/>
          <p:cNvSpPr txBox="1"/>
          <p:nvPr>
            <p:ph idx="3" type="body"/>
          </p:nvPr>
        </p:nvSpPr>
        <p:spPr>
          <a:xfrm>
            <a:off x="6102146" y="860086"/>
            <a:ext cx="2413200" cy="16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41" name="Google Shape;141;p22"/>
          <p:cNvSpPr txBox="1"/>
          <p:nvPr>
            <p:ph idx="4" type="body"/>
          </p:nvPr>
        </p:nvSpPr>
        <p:spPr>
          <a:xfrm>
            <a:off x="617589" y="2873966"/>
            <a:ext cx="2413200" cy="16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42" name="Google Shape;142;p22"/>
          <p:cNvSpPr txBox="1"/>
          <p:nvPr>
            <p:ph idx="5" type="body"/>
          </p:nvPr>
        </p:nvSpPr>
        <p:spPr>
          <a:xfrm>
            <a:off x="3340652" y="2873966"/>
            <a:ext cx="2413200" cy="16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43" name="Google Shape;143;p22"/>
          <p:cNvSpPr txBox="1"/>
          <p:nvPr>
            <p:ph idx="6" type="body"/>
          </p:nvPr>
        </p:nvSpPr>
        <p:spPr>
          <a:xfrm>
            <a:off x="6091085" y="2844366"/>
            <a:ext cx="2413200" cy="16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3"/>
          <p:cNvSpPr txBox="1"/>
          <p:nvPr>
            <p:ph type="title"/>
          </p:nvPr>
        </p:nvSpPr>
        <p:spPr>
          <a:xfrm>
            <a:off x="628650" y="273844"/>
            <a:ext cx="7886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b="0" i="0"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146" name="Google Shape;146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941602">
            <a:off x="-240147" y="2649753"/>
            <a:ext cx="2775658" cy="3186576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23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Only">
  <p:cSld name="1_Title Only">
    <p:bg>
      <p:bgPr>
        <a:gradFill>
          <a:gsLst>
            <a:gs pos="0">
              <a:srgbClr val="1A5F8C"/>
            </a:gs>
            <a:gs pos="78000">
              <a:srgbClr val="062A41"/>
            </a:gs>
            <a:gs pos="100000">
              <a:srgbClr val="062A41"/>
            </a:gs>
          </a:gsLst>
          <a:lin ang="4200000" scaled="0"/>
        </a:gradFill>
      </p:bgPr>
    </p:bg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4"/>
          <p:cNvSpPr txBox="1"/>
          <p:nvPr>
            <p:ph type="title"/>
          </p:nvPr>
        </p:nvSpPr>
        <p:spPr>
          <a:xfrm>
            <a:off x="628650" y="273844"/>
            <a:ext cx="7886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0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1" name="Google Shape;151;p24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52" name="Google Shape;152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941602">
            <a:off x="-255455" y="2652124"/>
            <a:ext cx="2795614" cy="32042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5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56" name="Google Shape;156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7" name="Google Shape;157;p25"/>
          <p:cNvCxnSpPr/>
          <p:nvPr/>
        </p:nvCxnSpPr>
        <p:spPr>
          <a:xfrm>
            <a:off x="-38430" y="5122718"/>
            <a:ext cx="9193500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6"/>
          <p:cNvSpPr txBox="1"/>
          <p:nvPr>
            <p:ph type="ctrTitle"/>
          </p:nvPr>
        </p:nvSpPr>
        <p:spPr>
          <a:xfrm>
            <a:off x="0" y="1030616"/>
            <a:ext cx="9144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Arvo"/>
              <a:buNone/>
              <a:defRPr b="0" i="0" sz="4500" u="none" cap="none" strike="noStrike">
                <a:solidFill>
                  <a:schemeClr val="lt1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">
  <p:cSld name="Title Slide_1"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7"/>
          <p:cNvSpPr txBox="1"/>
          <p:nvPr>
            <p:ph idx="1" type="subTitle"/>
          </p:nvPr>
        </p:nvSpPr>
        <p:spPr>
          <a:xfrm>
            <a:off x="705678" y="4045226"/>
            <a:ext cx="4313700" cy="9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7F7F7F"/>
              </a:buClr>
              <a:buSzPts val="1500"/>
              <a:buFont typeface="Arial"/>
              <a:buNone/>
              <a:defRPr b="1" i="0" sz="1500" u="none" cap="none" strike="noStrike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2">
  <p:cSld name="Title Slide_2"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8"/>
          <p:cNvSpPr txBox="1"/>
          <p:nvPr>
            <p:ph idx="1" type="subTitle"/>
          </p:nvPr>
        </p:nvSpPr>
        <p:spPr>
          <a:xfrm>
            <a:off x="705678" y="4045226"/>
            <a:ext cx="4313700" cy="9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7F7F7F"/>
              </a:buClr>
              <a:buSzPts val="1500"/>
              <a:buFont typeface="Arial"/>
              <a:buNone/>
              <a:defRPr b="1" i="0" sz="1500" u="none" cap="none" strike="noStrike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Green">
  <p:cSld name="Title Slide - Green">
    <p:bg>
      <p:bgPr>
        <a:gradFill>
          <a:gsLst>
            <a:gs pos="0">
              <a:srgbClr val="88BB4A"/>
            </a:gs>
            <a:gs pos="78000">
              <a:srgbClr val="4E662C"/>
            </a:gs>
            <a:gs pos="100000">
              <a:srgbClr val="4E662C"/>
            </a:gs>
          </a:gsLst>
          <a:lin ang="4200000" scaled="0"/>
        </a:gradFill>
      </p:bgPr>
    </p:bg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457702" y="4460020"/>
            <a:ext cx="2057648" cy="483211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4"/>
          <p:cNvSpPr txBox="1"/>
          <p:nvPr>
            <p:ph type="ctrTitle"/>
          </p:nvPr>
        </p:nvSpPr>
        <p:spPr>
          <a:xfrm>
            <a:off x="4713857" y="1781588"/>
            <a:ext cx="3801600" cy="850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Helvetica Neue"/>
              <a:buNone/>
              <a:defRPr b="1" i="0" sz="27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" type="subTitle"/>
          </p:nvPr>
        </p:nvSpPr>
        <p:spPr>
          <a:xfrm>
            <a:off x="4713856" y="2701529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pic>
        <p:nvPicPr>
          <p:cNvPr id="25" name="Google Shape;25;p4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 rot="941603">
            <a:off x="-365924" y="-246872"/>
            <a:ext cx="4691940" cy="53776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Orange">
  <p:cSld name="Title Slide - Orange">
    <p:bg>
      <p:bgPr>
        <a:gradFill>
          <a:gsLst>
            <a:gs pos="0">
              <a:srgbClr val="DA4E1F"/>
            </a:gs>
            <a:gs pos="78000">
              <a:srgbClr val="6E2A1D"/>
            </a:gs>
            <a:gs pos="100000">
              <a:srgbClr val="6E2A1D"/>
            </a:gs>
          </a:gsLst>
          <a:lin ang="4200000" scaled="0"/>
        </a:grad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457702" y="4460020"/>
            <a:ext cx="2057648" cy="483211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5"/>
          <p:cNvSpPr txBox="1"/>
          <p:nvPr>
            <p:ph type="ctrTitle"/>
          </p:nvPr>
        </p:nvSpPr>
        <p:spPr>
          <a:xfrm>
            <a:off x="4713857" y="1781588"/>
            <a:ext cx="3801600" cy="850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Helvetica Neue"/>
              <a:buNone/>
              <a:defRPr b="1" i="0" sz="27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subTitle"/>
          </p:nvPr>
        </p:nvSpPr>
        <p:spPr>
          <a:xfrm>
            <a:off x="4713856" y="2701529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pic>
        <p:nvPicPr>
          <p:cNvPr id="30" name="Google Shape;30;p5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 rot="941603">
            <a:off x="-376314" y="-246871"/>
            <a:ext cx="4691940" cy="53776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Breaker - Light">
  <p:cSld name="Slide Breaker - Light">
    <p:bg>
      <p:bgPr>
        <a:solidFill>
          <a:schemeClr val="lt1"/>
        </a:solidFill>
      </p:bgPr>
    </p:bg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/>
          <p:nvPr>
            <p:ph type="ctrTitle"/>
          </p:nvPr>
        </p:nvSpPr>
        <p:spPr>
          <a:xfrm>
            <a:off x="2671253" y="2041964"/>
            <a:ext cx="3801600" cy="362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b="1" i="0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33" name="Google Shape;33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67116" y="1069756"/>
            <a:ext cx="1995529" cy="2290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5" name="Google Shape;35;p6"/>
          <p:cNvCxnSpPr/>
          <p:nvPr/>
        </p:nvCxnSpPr>
        <p:spPr>
          <a:xfrm>
            <a:off x="-38430" y="5122718"/>
            <a:ext cx="9193500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6" name="Google Shape;36;p6"/>
          <p:cNvSpPr txBox="1"/>
          <p:nvPr>
            <p:ph idx="1" type="subTitle"/>
          </p:nvPr>
        </p:nvSpPr>
        <p:spPr>
          <a:xfrm>
            <a:off x="2671253" y="2524079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Slide Breaker - Blue">
  <p:cSld name="2_Slide Breaker - Blue">
    <p:bg>
      <p:bgPr>
        <a:gradFill>
          <a:gsLst>
            <a:gs pos="0">
              <a:srgbClr val="1A5F8C"/>
            </a:gs>
            <a:gs pos="78000">
              <a:srgbClr val="062A41"/>
            </a:gs>
            <a:gs pos="100000">
              <a:srgbClr val="062A41"/>
            </a:gs>
          </a:gsLst>
          <a:lin ang="4200000" scaled="0"/>
        </a:gra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7"/>
          <p:cNvSpPr txBox="1"/>
          <p:nvPr>
            <p:ph type="ctrTitle"/>
          </p:nvPr>
        </p:nvSpPr>
        <p:spPr>
          <a:xfrm>
            <a:off x="2671253" y="2041964"/>
            <a:ext cx="3801600" cy="362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1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40" name="Google Shape;40;p7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>
            <a:off x="467117" y="1079777"/>
            <a:ext cx="1995529" cy="2287183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7"/>
          <p:cNvSpPr txBox="1"/>
          <p:nvPr>
            <p:ph idx="1" type="subTitle"/>
          </p:nvPr>
        </p:nvSpPr>
        <p:spPr>
          <a:xfrm>
            <a:off x="2671253" y="2524079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Breaker - Orange">
  <p:cSld name="Slide Breaker - Orange">
    <p:bg>
      <p:bgPr>
        <a:gradFill>
          <a:gsLst>
            <a:gs pos="0">
              <a:srgbClr val="DA4E1F"/>
            </a:gs>
            <a:gs pos="78000">
              <a:srgbClr val="6E2A1D"/>
            </a:gs>
            <a:gs pos="100000">
              <a:srgbClr val="6E2A1D"/>
            </a:gs>
          </a:gsLst>
          <a:lin ang="4200000" scaled="0"/>
        </a:gra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oogle Shape;43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8"/>
          <p:cNvSpPr txBox="1"/>
          <p:nvPr>
            <p:ph type="ctrTitle"/>
          </p:nvPr>
        </p:nvSpPr>
        <p:spPr>
          <a:xfrm>
            <a:off x="2671253" y="2041964"/>
            <a:ext cx="3801600" cy="362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1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45" name="Google Shape;45;p8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>
            <a:off x="467117" y="1079777"/>
            <a:ext cx="1995529" cy="2287183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8"/>
          <p:cNvSpPr txBox="1"/>
          <p:nvPr>
            <p:ph idx="1" type="subTitle"/>
          </p:nvPr>
        </p:nvSpPr>
        <p:spPr>
          <a:xfrm>
            <a:off x="2671253" y="2524079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Breaker - Green">
  <p:cSld name="Slide Breaker - Green">
    <p:bg>
      <p:bgPr>
        <a:gradFill>
          <a:gsLst>
            <a:gs pos="0">
              <a:srgbClr val="88BB4A"/>
            </a:gs>
            <a:gs pos="78000">
              <a:srgbClr val="4E662C"/>
            </a:gs>
            <a:gs pos="100000">
              <a:srgbClr val="4E662C"/>
            </a:gs>
          </a:gsLst>
          <a:lin ang="4200000" scaled="0"/>
        </a:gradFill>
      </p:bgPr>
    </p:bg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9"/>
          <p:cNvSpPr txBox="1"/>
          <p:nvPr>
            <p:ph type="ctrTitle"/>
          </p:nvPr>
        </p:nvSpPr>
        <p:spPr>
          <a:xfrm>
            <a:off x="2671253" y="2041964"/>
            <a:ext cx="3801600" cy="362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1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50" name="Google Shape;50;p9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>
            <a:off x="467117" y="1079777"/>
            <a:ext cx="1995529" cy="2287183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9"/>
          <p:cNvSpPr txBox="1"/>
          <p:nvPr>
            <p:ph idx="1" type="subTitle"/>
          </p:nvPr>
        </p:nvSpPr>
        <p:spPr>
          <a:xfrm>
            <a:off x="2671253" y="2524079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Slide Breaker - Blue">
  <p:cSld name="3_Slide Breaker - Blue">
    <p:bg>
      <p:bgPr>
        <a:solidFill>
          <a:schemeClr val="lt1"/>
        </a:solidFill>
      </p:bgPr>
    </p:bg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/>
          <p:nvPr/>
        </p:nvSpPr>
        <p:spPr>
          <a:xfrm>
            <a:off x="0" y="0"/>
            <a:ext cx="4042200" cy="51435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10"/>
          <p:cNvSpPr txBox="1"/>
          <p:nvPr>
            <p:ph type="ctrTitle"/>
          </p:nvPr>
        </p:nvSpPr>
        <p:spPr>
          <a:xfrm>
            <a:off x="4572000" y="2390345"/>
            <a:ext cx="3801600" cy="362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b="1" i="0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55" name="Google Shape;55;p10"/>
          <p:cNvPicPr preferRelativeResize="0"/>
          <p:nvPr/>
        </p:nvPicPr>
        <p:blipFill rotWithShape="1">
          <a:blip r:embed="rId2">
            <a:alphaModFix amt="20000"/>
          </a:blip>
          <a:srcRect b="0" l="0" r="0" t="0"/>
          <a:stretch/>
        </p:blipFill>
        <p:spPr>
          <a:xfrm rot="941602">
            <a:off x="86299" y="3155822"/>
            <a:ext cx="1683828" cy="1929925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0"/>
          <p:cNvSpPr txBox="1"/>
          <p:nvPr/>
        </p:nvSpPr>
        <p:spPr>
          <a:xfrm>
            <a:off x="1241210" y="1637072"/>
            <a:ext cx="15597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FF0071"/>
                </a:solidFill>
                <a:latin typeface="Calibri"/>
                <a:ea typeface="Calibri"/>
                <a:cs typeface="Calibri"/>
                <a:sym typeface="Calibri"/>
              </a:rPr>
              <a:t>Add Image Here</a:t>
            </a:r>
            <a:endParaRPr sz="1100"/>
          </a:p>
        </p:txBody>
      </p:sp>
      <p:cxnSp>
        <p:nvCxnSpPr>
          <p:cNvPr id="57" name="Google Shape;57;p10"/>
          <p:cNvCxnSpPr/>
          <p:nvPr/>
        </p:nvCxnSpPr>
        <p:spPr>
          <a:xfrm>
            <a:off x="-38430" y="5122718"/>
            <a:ext cx="9193500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8" name="Google Shape;58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0"/>
          <p:cNvSpPr txBox="1"/>
          <p:nvPr>
            <p:ph idx="1" type="subTitle"/>
          </p:nvPr>
        </p:nvSpPr>
        <p:spPr>
          <a:xfrm>
            <a:off x="4572000" y="2871087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theme" Target="../theme/theme1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9"/>
          <p:cNvSpPr txBox="1"/>
          <p:nvPr>
            <p:ph type="ctrTitle"/>
          </p:nvPr>
        </p:nvSpPr>
        <p:spPr>
          <a:xfrm>
            <a:off x="1143000" y="1792825"/>
            <a:ext cx="6858000" cy="12825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vo"/>
              <a:buNone/>
            </a:pPr>
            <a:r>
              <a:rPr b="0" lang="en" sz="4500">
                <a:latin typeface="Arvo"/>
                <a:ea typeface="Arvo"/>
                <a:cs typeface="Arvo"/>
                <a:sym typeface="Arvo"/>
              </a:rPr>
              <a:t>Creating a Compassionate Classroom</a:t>
            </a:r>
            <a:endParaRPr/>
          </a:p>
        </p:txBody>
      </p:sp>
      <p:sp>
        <p:nvSpPr>
          <p:cNvPr id="169" name="Google Shape;169;p29"/>
          <p:cNvSpPr txBox="1"/>
          <p:nvPr>
            <p:ph idx="1" type="subTitle"/>
          </p:nvPr>
        </p:nvSpPr>
        <p:spPr>
          <a:xfrm>
            <a:off x="1087675" y="3213002"/>
            <a:ext cx="6858000" cy="4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lnSpcReduction="1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500"/>
              <a:buNone/>
            </a:pPr>
            <a:r>
              <a:rPr b="1" lang="en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  <a:t>Recognizing Compassion and Exploring Interdependence</a:t>
            </a:r>
            <a:endParaRPr b="1">
              <a:solidFill>
                <a:srgbClr val="7F7F7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500"/>
              <a:buNone/>
            </a:pPr>
            <a:r>
              <a:t/>
            </a:r>
            <a:endParaRPr b="1">
              <a:solidFill>
                <a:srgbClr val="7F7F7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0"/>
          <p:cNvSpPr txBox="1"/>
          <p:nvPr>
            <p:ph type="ctrTitle"/>
          </p:nvPr>
        </p:nvSpPr>
        <p:spPr>
          <a:xfrm>
            <a:off x="4713857" y="2146338"/>
            <a:ext cx="3801600" cy="850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vo"/>
              <a:buNone/>
            </a:pPr>
            <a:r>
              <a:rPr lang="en" sz="4500">
                <a:latin typeface="Arvo"/>
                <a:ea typeface="Arvo"/>
                <a:cs typeface="Arvo"/>
                <a:sym typeface="Arvo"/>
              </a:rPr>
              <a:t>Checking In</a:t>
            </a:r>
            <a:endParaRPr sz="4500">
              <a:latin typeface="Arvo"/>
              <a:ea typeface="Arvo"/>
              <a:cs typeface="Arvo"/>
              <a:sym typeface="Arv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1"/>
          <p:cNvSpPr txBox="1"/>
          <p:nvPr/>
        </p:nvSpPr>
        <p:spPr>
          <a:xfrm>
            <a:off x="628650" y="97090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vo"/>
              <a:buNone/>
            </a:pPr>
            <a:r>
              <a:rPr lang="en" sz="4500">
                <a:solidFill>
                  <a:srgbClr val="DA4E1F"/>
                </a:solidFill>
                <a:latin typeface="Arvo"/>
                <a:ea typeface="Arvo"/>
                <a:cs typeface="Arvo"/>
                <a:sym typeface="Arvo"/>
              </a:rPr>
              <a:t>Recognizing Compassion</a:t>
            </a:r>
            <a:endParaRPr sz="4500">
              <a:solidFill>
                <a:srgbClr val="DA4E1F"/>
              </a:solidFill>
              <a:latin typeface="Arvo"/>
              <a:ea typeface="Arvo"/>
              <a:cs typeface="Arvo"/>
              <a:sym typeface="Arvo"/>
            </a:endParaRPr>
          </a:p>
        </p:txBody>
      </p:sp>
      <p:pic>
        <p:nvPicPr>
          <p:cNvPr id="180" name="Google Shape;180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75874" y="1214190"/>
            <a:ext cx="3655506" cy="3038825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31"/>
          <p:cNvSpPr txBox="1"/>
          <p:nvPr>
            <p:ph idx="1" type="body"/>
          </p:nvPr>
        </p:nvSpPr>
        <p:spPr>
          <a:xfrm>
            <a:off x="337325" y="1345950"/>
            <a:ext cx="3999900" cy="277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3020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sz="1600"/>
              <a:t>How many "compassionate acts” do you think you encounter in a day?</a:t>
            </a:r>
            <a:endParaRPr sz="1600"/>
          </a:p>
          <a:p>
            <a:pPr indent="-33020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sz="1600"/>
              <a:t>Do you think there might have been compassion that we didn’t even know about or notice?</a:t>
            </a:r>
            <a:endParaRPr sz="1600"/>
          </a:p>
          <a:p>
            <a:pPr indent="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2"/>
          <p:cNvSpPr txBox="1"/>
          <p:nvPr>
            <p:ph idx="1" type="body"/>
          </p:nvPr>
        </p:nvSpPr>
        <p:spPr>
          <a:xfrm>
            <a:off x="2929325" y="1184100"/>
            <a:ext cx="6133800" cy="277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302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sz="1600"/>
              <a:t>Draw an important accomplishment/event or object shared in common </a:t>
            </a:r>
            <a:r>
              <a:rPr b="1" lang="en" sz="1600"/>
              <a:t>in the middle</a:t>
            </a:r>
            <a:endParaRPr b="1" sz="1600"/>
          </a:p>
          <a:p>
            <a:pPr indent="-3302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sz="1600"/>
              <a:t>Make a </a:t>
            </a:r>
            <a:r>
              <a:rPr b="1" lang="en" sz="1600"/>
              <a:t>first circle</a:t>
            </a:r>
            <a:r>
              <a:rPr lang="en" sz="1600"/>
              <a:t> by drawing anything the subject depends on</a:t>
            </a:r>
            <a:endParaRPr sz="1600"/>
          </a:p>
          <a:p>
            <a:pPr indent="-3302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sz="1600"/>
              <a:t>Make a </a:t>
            </a:r>
            <a:r>
              <a:rPr b="1" lang="en" sz="1600"/>
              <a:t>second circle </a:t>
            </a:r>
            <a:r>
              <a:rPr lang="en" sz="1600"/>
              <a:t>by drawing anything that the items in the first circle depend on</a:t>
            </a:r>
            <a:endParaRPr sz="1600"/>
          </a:p>
          <a:p>
            <a:pPr indent="-3302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b="1" lang="en" sz="1600"/>
              <a:t>Keep making circles by identifying what any item depends on!</a:t>
            </a:r>
            <a:endParaRPr b="1" sz="1600"/>
          </a:p>
        </p:txBody>
      </p:sp>
      <p:sp>
        <p:nvSpPr>
          <p:cNvPr id="187" name="Google Shape;187;p32"/>
          <p:cNvSpPr txBox="1"/>
          <p:nvPr/>
        </p:nvSpPr>
        <p:spPr>
          <a:xfrm>
            <a:off x="628650" y="180115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vo"/>
              <a:buNone/>
            </a:pPr>
            <a:r>
              <a:rPr lang="en" sz="4000">
                <a:solidFill>
                  <a:srgbClr val="1A5F8C"/>
                </a:solidFill>
                <a:latin typeface="Arvo"/>
                <a:ea typeface="Arvo"/>
                <a:cs typeface="Arvo"/>
                <a:sym typeface="Arvo"/>
              </a:rPr>
              <a:t>Recognizing Interdependence</a:t>
            </a:r>
            <a:endParaRPr sz="4000">
              <a:solidFill>
                <a:srgbClr val="1A5F8C"/>
              </a:solidFill>
              <a:latin typeface="Arvo"/>
              <a:ea typeface="Arvo"/>
              <a:cs typeface="Arvo"/>
              <a:sym typeface="Arvo"/>
            </a:endParaRPr>
          </a:p>
        </p:txBody>
      </p:sp>
      <p:pic>
        <p:nvPicPr>
          <p:cNvPr id="188" name="Google Shape;188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0950" y="1326726"/>
            <a:ext cx="2855625" cy="2945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3"/>
          <p:cNvSpPr txBox="1"/>
          <p:nvPr>
            <p:ph idx="1" type="body"/>
          </p:nvPr>
        </p:nvSpPr>
        <p:spPr>
          <a:xfrm>
            <a:off x="3803250" y="1491600"/>
            <a:ext cx="5130300" cy="277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302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sz="1600"/>
              <a:t>How many people in total are needed for your subject? </a:t>
            </a:r>
            <a:endParaRPr sz="1600"/>
          </a:p>
          <a:p>
            <a:pPr indent="-3302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sz="1600"/>
              <a:t>Count and add up the number of items on your paper!</a:t>
            </a:r>
            <a:endParaRPr b="1" sz="1600"/>
          </a:p>
        </p:txBody>
      </p:sp>
      <p:sp>
        <p:nvSpPr>
          <p:cNvPr id="194" name="Google Shape;194;p33"/>
          <p:cNvSpPr txBox="1"/>
          <p:nvPr/>
        </p:nvSpPr>
        <p:spPr>
          <a:xfrm>
            <a:off x="628650" y="180115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1A5F8C"/>
                </a:solidFill>
                <a:latin typeface="Arvo"/>
                <a:ea typeface="Arvo"/>
                <a:cs typeface="Arvo"/>
                <a:sym typeface="Arvo"/>
              </a:rPr>
              <a:t>Recognizing Interdependence cont.</a:t>
            </a:r>
            <a:endParaRPr sz="4000">
              <a:solidFill>
                <a:srgbClr val="1A5F8C"/>
              </a:solidFill>
              <a:latin typeface="Arvo"/>
              <a:ea typeface="Arvo"/>
              <a:cs typeface="Arvo"/>
              <a:sym typeface="Arvo"/>
            </a:endParaRPr>
          </a:p>
        </p:txBody>
      </p:sp>
      <p:pic>
        <p:nvPicPr>
          <p:cNvPr id="195" name="Google Shape;195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0950" y="1098828"/>
            <a:ext cx="3683225" cy="3799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4"/>
          <p:cNvSpPr txBox="1"/>
          <p:nvPr>
            <p:ph idx="1" type="body"/>
          </p:nvPr>
        </p:nvSpPr>
        <p:spPr>
          <a:xfrm>
            <a:off x="3155850" y="2045025"/>
            <a:ext cx="5359500" cy="1506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3020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sz="1600"/>
              <a:t>Choose something </a:t>
            </a:r>
            <a:r>
              <a:rPr lang="en" sz="1600"/>
              <a:t>important</a:t>
            </a:r>
            <a:r>
              <a:rPr lang="en" sz="1600"/>
              <a:t> in your life: what does it depend on?</a:t>
            </a:r>
            <a:endParaRPr sz="1600"/>
          </a:p>
          <a:p>
            <a:pPr indent="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-33020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sz="1600"/>
              <a:t>Draw an interdependence web/ write in your journal  for 5 minutes.</a:t>
            </a:r>
            <a:endParaRPr sz="1600"/>
          </a:p>
        </p:txBody>
      </p:sp>
      <p:sp>
        <p:nvSpPr>
          <p:cNvPr id="201" name="Google Shape;201;p34"/>
          <p:cNvSpPr txBox="1"/>
          <p:nvPr/>
        </p:nvSpPr>
        <p:spPr>
          <a:xfrm>
            <a:off x="628650" y="390490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100">
                <a:solidFill>
                  <a:srgbClr val="DA4E1F"/>
                </a:solidFill>
                <a:latin typeface="Arvo"/>
                <a:ea typeface="Arvo"/>
                <a:cs typeface="Arvo"/>
                <a:sym typeface="Arvo"/>
              </a:rPr>
              <a:t>Recognizing Interdependence in One’s Life</a:t>
            </a:r>
            <a:endParaRPr sz="4100">
              <a:solidFill>
                <a:srgbClr val="DA4E1F"/>
              </a:solidFill>
              <a:latin typeface="Arvo"/>
              <a:ea typeface="Arvo"/>
              <a:cs typeface="Arvo"/>
              <a:sym typeface="Arvo"/>
            </a:endParaRPr>
          </a:p>
        </p:txBody>
      </p:sp>
      <p:pic>
        <p:nvPicPr>
          <p:cNvPr id="202" name="Google Shape;202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5150" y="1618000"/>
            <a:ext cx="2760699" cy="30202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5"/>
          <p:cNvSpPr txBox="1"/>
          <p:nvPr>
            <p:ph type="title"/>
          </p:nvPr>
        </p:nvSpPr>
        <p:spPr>
          <a:xfrm>
            <a:off x="628650" y="118365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vo"/>
              <a:buNone/>
            </a:pPr>
            <a:r>
              <a:rPr lang="en" sz="4500">
                <a:solidFill>
                  <a:srgbClr val="88BB4A"/>
                </a:solidFill>
                <a:latin typeface="Arvo"/>
                <a:ea typeface="Arvo"/>
                <a:cs typeface="Arvo"/>
                <a:sym typeface="Arvo"/>
              </a:rPr>
              <a:t>Debrief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08" name="Google Shape;208;p35"/>
          <p:cNvSpPr txBox="1"/>
          <p:nvPr>
            <p:ph idx="1" type="body"/>
          </p:nvPr>
        </p:nvSpPr>
        <p:spPr>
          <a:xfrm>
            <a:off x="628650" y="1443050"/>
            <a:ext cx="7886700" cy="277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33020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sz="1600"/>
              <a:t>Look at your personal web of interdependence or your group’s web. What does it feel like to think of yourself as a part of this web? What do you think about this idea?</a:t>
            </a:r>
            <a:endParaRPr sz="1600"/>
          </a:p>
          <a:p>
            <a:pPr indent="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-33020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sz="1600"/>
              <a:t>How might reflecting on interdependence lead us to feel grateful? How is interdependence related to compassion?</a:t>
            </a:r>
            <a:endParaRPr sz="25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