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849e28ad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b849e28ad5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849e28ad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b849e28ad5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33d0b71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333d0b718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849e28ad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b849e28ad5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Compassionate Classroom</a:t>
            </a:r>
            <a:endParaRPr/>
          </a:p>
        </p:txBody>
      </p:sp>
      <p:sp>
        <p:nvSpPr>
          <p:cNvPr id="167" name="Google Shape;167;p28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Compassion as an Inner Quality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628650" y="-5813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Scenarios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67725" y="773375"/>
            <a:ext cx="72033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do you think the different people in the scenario were feeling?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you see examples of kindness or compassion in the story?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compassion just the outer action or is it also something inside us?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Can you think of other examples where someone pretends to be kind, but their intention is not compassionate?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about the reverse? Could something that looks unkind on the surface really be compassionate?</a:t>
            </a:r>
            <a:endParaRPr sz="1600"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0" l="0" r="49551" t="0"/>
          <a:stretch/>
        </p:blipFill>
        <p:spPr>
          <a:xfrm>
            <a:off x="7135550" y="1243050"/>
            <a:ext cx="1881175" cy="29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628650" y="1536150"/>
            <a:ext cx="41895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does compassion mean?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 groups, come up with words that are like compassion or explain what compassion is</a:t>
            </a:r>
            <a:endParaRPr b="1" sz="1600"/>
          </a:p>
        </p:txBody>
      </p:sp>
      <p:sp>
        <p:nvSpPr>
          <p:cNvPr id="185" name="Google Shape;185;p31"/>
          <p:cNvSpPr txBox="1"/>
          <p:nvPr/>
        </p:nvSpPr>
        <p:spPr>
          <a:xfrm>
            <a:off x="628650" y="2797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Making and Reflecting on a Definition of Compassion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688" y="1768987"/>
            <a:ext cx="3535724" cy="238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628650" y="3560500"/>
            <a:ext cx="44058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Individually</a:t>
            </a:r>
            <a:r>
              <a:rPr b="1"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write one sentence that defines compassion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628650" y="144305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is something you learned about compassion today?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