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24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25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21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5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73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</p:sldIdLst>
  <p:sldSz cy="5143500" cx="9144000"/>
  <p:notesSz cx="6858000" cy="9144000"/>
  <p:embeddedFontLst>
    <p:embeddedFont>
      <p:font typeface="Montserrat"/>
      <p:regular r:id="rId11"/>
      <p:bold r:id="rId12"/>
      <p:italic r:id="rId13"/>
      <p:boldItalic r:id="rId14"/>
    </p:embeddedFont>
    <p:embeddedFont>
      <p:font typeface="Arvo"/>
      <p:regular r:id="rId15"/>
      <p:bold r:id="rId16"/>
      <p:italic r:id="rId17"/>
      <p:boldItalic r:id="rId18"/>
    </p:embeddedFont>
    <p:embeddedFont>
      <p:font typeface="Libre Baskerville"/>
      <p:regular r:id="rId19"/>
      <p:bold r:id="rId20"/>
      <p:italic r:id="rId21"/>
    </p:embeddedFont>
    <p:embeddedFont>
      <p:font typeface="Helvetica Neue"/>
      <p:regular r:id="rId22"/>
      <p:bold r:id="rId23"/>
      <p:italic r:id="rId24"/>
      <p:boldItalic r:id="rId25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LibreBaskerville-bold.fntdata"/><Relationship Id="rId22" Type="http://schemas.openxmlformats.org/officeDocument/2006/relationships/font" Target="fonts/HelveticaNeue-regular.fntdata"/><Relationship Id="rId21" Type="http://schemas.openxmlformats.org/officeDocument/2006/relationships/font" Target="fonts/LibreBaskerville-italic.fntdata"/><Relationship Id="rId24" Type="http://schemas.openxmlformats.org/officeDocument/2006/relationships/font" Target="fonts/HelveticaNeue-italic.fntdata"/><Relationship Id="rId23" Type="http://schemas.openxmlformats.org/officeDocument/2006/relationships/font" Target="fonts/HelveticaNeue-bold.fntdata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5" Type="http://schemas.openxmlformats.org/officeDocument/2006/relationships/font" Target="fonts/HelveticaNeue-boldItalic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11" Type="http://schemas.openxmlformats.org/officeDocument/2006/relationships/font" Target="fonts/Montserrat-regular.fntdata"/><Relationship Id="rId10" Type="http://schemas.openxmlformats.org/officeDocument/2006/relationships/slide" Target="slides/slide5.xml"/><Relationship Id="rId13" Type="http://schemas.openxmlformats.org/officeDocument/2006/relationships/font" Target="fonts/Montserrat-italic.fntdata"/><Relationship Id="rId12" Type="http://schemas.openxmlformats.org/officeDocument/2006/relationships/font" Target="fonts/Montserrat-bold.fntdata"/><Relationship Id="rId15" Type="http://schemas.openxmlformats.org/officeDocument/2006/relationships/font" Target="fonts/Arvo-regular.fntdata"/><Relationship Id="rId14" Type="http://schemas.openxmlformats.org/officeDocument/2006/relationships/font" Target="fonts/Montserrat-boldItalic.fntdata"/><Relationship Id="rId17" Type="http://schemas.openxmlformats.org/officeDocument/2006/relationships/font" Target="fonts/Arvo-italic.fntdata"/><Relationship Id="rId16" Type="http://schemas.openxmlformats.org/officeDocument/2006/relationships/font" Target="fonts/Arvo-bold.fntdata"/><Relationship Id="rId19" Type="http://schemas.openxmlformats.org/officeDocument/2006/relationships/font" Target="fonts/LibreBaskerville-regular.fntdata"/><Relationship Id="rId18" Type="http://schemas.openxmlformats.org/officeDocument/2006/relationships/font" Target="fonts/Arvo-boldItalic.fntdata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0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g1b846cf37ef_0_16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2" name="Google Shape;162;g1b846cf37ef_0_160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6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g1b846cf37ef_0_3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8" name="Google Shape;168;g1b846cf37ef_0_320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g127fa0756d8_2_5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3" name="Google Shape;173;g127fa0756d8_2_59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8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g127fa075700_1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0" name="Google Shape;180;g127fa075700_1_0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5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g1b846cf37ef_0_65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7" name="Google Shape;187;g1b846cf37ef_0_651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5.pn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Relationship Id="rId3" Type="http://schemas.openxmlformats.org/officeDocument/2006/relationships/image" Target="../media/image1.png"/></Relationships>
</file>

<file path=ppt/slideLayouts/_rels/slideLayout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Relationship Id="rId3" Type="http://schemas.openxmlformats.org/officeDocument/2006/relationships/image" Target="../media/image2.png"/></Relationships>
</file>

<file path=ppt/slideLayouts/_rels/slideLayout2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/Relationships>
</file>

<file path=ppt/slideLayouts/_rels/slideLayout2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5.png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Relationship Id="rId3" Type="http://schemas.openxmlformats.org/officeDocument/2006/relationships/image" Target="../media/image5.png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 - Light" type="title">
  <p:cSld name="TITLE">
    <p:spTree>
      <p:nvGrpSpPr>
        <p:cNvPr id="1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2"/>
          <p:cNvSpPr txBox="1"/>
          <p:nvPr>
            <p:ph type="ctrTitle"/>
          </p:nvPr>
        </p:nvSpPr>
        <p:spPr>
          <a:xfrm>
            <a:off x="4713857" y="1781588"/>
            <a:ext cx="3801600" cy="8508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Helvetica Neue"/>
              <a:buNone/>
              <a:defRPr b="1" i="0" sz="2700"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3" name="Google Shape;13;p2"/>
          <p:cNvSpPr txBox="1"/>
          <p:nvPr>
            <p:ph idx="1" type="subTitle"/>
          </p:nvPr>
        </p:nvSpPr>
        <p:spPr>
          <a:xfrm>
            <a:off x="4713856" y="2701529"/>
            <a:ext cx="3801600" cy="4293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lvl="0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lvl="1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2pPr>
            <a:lvl3pPr lvl="2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3pPr>
            <a:lvl4pPr lvl="3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4pPr>
            <a:lvl5pPr lvl="4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5pPr>
            <a:lvl6pPr lvl="5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6pPr>
            <a:lvl7pPr lvl="6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7pPr>
            <a:lvl8pPr lvl="7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8pPr>
            <a:lvl9pPr lvl="8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9pPr>
          </a:lstStyle>
          <a:p/>
        </p:txBody>
      </p:sp>
      <p:pic>
        <p:nvPicPr>
          <p:cNvPr id="14" name="Google Shape;14;p2"/>
          <p:cNvPicPr preferRelativeResize="0"/>
          <p:nvPr/>
        </p:nvPicPr>
        <p:blipFill rotWithShape="1">
          <a:blip r:embed="rId2">
            <a:alphaModFix amt="20000"/>
          </a:blip>
          <a:srcRect b="0" l="0" r="0" t="0"/>
          <a:stretch/>
        </p:blipFill>
        <p:spPr>
          <a:xfrm rot="941604">
            <a:off x="-365923" y="-251306"/>
            <a:ext cx="4691940" cy="5386555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Google Shape;15;p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491683" y="4460020"/>
            <a:ext cx="2023664" cy="47523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Slide Breaker - Blue">
  <p:cSld name="1_Slide Breaker - Blue">
    <p:bg>
      <p:bgPr>
        <a:gradFill>
          <a:gsLst>
            <a:gs pos="0">
              <a:srgbClr val="1A5F8C"/>
            </a:gs>
            <a:gs pos="78000">
              <a:srgbClr val="062A41"/>
            </a:gs>
            <a:gs pos="100000">
              <a:srgbClr val="062A41"/>
            </a:gs>
          </a:gsLst>
          <a:lin ang="4200000" scaled="0"/>
        </a:gradFill>
      </p:bgPr>
    </p:bg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11"/>
          <p:cNvSpPr/>
          <p:nvPr/>
        </p:nvSpPr>
        <p:spPr>
          <a:xfrm>
            <a:off x="0" y="0"/>
            <a:ext cx="4042200" cy="5143500"/>
          </a:xfrm>
          <a:prstGeom prst="rect">
            <a:avLst/>
          </a:prstGeom>
          <a:solidFill>
            <a:srgbClr val="D0CECE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62" name="Google Shape;62;p1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217889" y="4693880"/>
            <a:ext cx="1297461" cy="304691"/>
          </a:xfrm>
          <a:prstGeom prst="rect">
            <a:avLst/>
          </a:prstGeom>
          <a:noFill/>
          <a:ln>
            <a:noFill/>
          </a:ln>
        </p:spPr>
      </p:pic>
      <p:sp>
        <p:nvSpPr>
          <p:cNvPr id="63" name="Google Shape;63;p11"/>
          <p:cNvSpPr txBox="1"/>
          <p:nvPr>
            <p:ph type="ctrTitle"/>
          </p:nvPr>
        </p:nvSpPr>
        <p:spPr>
          <a:xfrm>
            <a:off x="4572000" y="2390345"/>
            <a:ext cx="3801600" cy="3627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Helvetica Neue"/>
              <a:buNone/>
              <a:defRPr b="1" i="0" sz="180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pic>
        <p:nvPicPr>
          <p:cNvPr id="64" name="Google Shape;64;p11"/>
          <p:cNvPicPr preferRelativeResize="0"/>
          <p:nvPr/>
        </p:nvPicPr>
        <p:blipFill rotWithShape="1">
          <a:blip r:embed="rId3">
            <a:alphaModFix amt="20000"/>
          </a:blip>
          <a:srcRect b="0" l="0" r="0" t="0"/>
          <a:stretch/>
        </p:blipFill>
        <p:spPr>
          <a:xfrm rot="941602">
            <a:off x="86299" y="3155822"/>
            <a:ext cx="1683828" cy="1929925"/>
          </a:xfrm>
          <a:prstGeom prst="rect">
            <a:avLst/>
          </a:prstGeom>
          <a:noFill/>
          <a:ln>
            <a:noFill/>
          </a:ln>
        </p:spPr>
      </p:pic>
      <p:sp>
        <p:nvSpPr>
          <p:cNvPr id="65" name="Google Shape;65;p11"/>
          <p:cNvSpPr txBox="1"/>
          <p:nvPr/>
        </p:nvSpPr>
        <p:spPr>
          <a:xfrm>
            <a:off x="1241210" y="1637072"/>
            <a:ext cx="1559700" cy="2847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1400" u="none" cap="none" strike="noStrike">
                <a:solidFill>
                  <a:srgbClr val="FF0071"/>
                </a:solidFill>
                <a:latin typeface="Calibri"/>
                <a:ea typeface="Calibri"/>
                <a:cs typeface="Calibri"/>
                <a:sym typeface="Calibri"/>
              </a:rPr>
              <a:t>Add Image Here</a:t>
            </a:r>
            <a:endParaRPr sz="1100"/>
          </a:p>
        </p:txBody>
      </p:sp>
      <p:sp>
        <p:nvSpPr>
          <p:cNvPr id="66" name="Google Shape;66;p11"/>
          <p:cNvSpPr txBox="1"/>
          <p:nvPr>
            <p:ph idx="1" type="subTitle"/>
          </p:nvPr>
        </p:nvSpPr>
        <p:spPr>
          <a:xfrm>
            <a:off x="4572000" y="2871087"/>
            <a:ext cx="3801600" cy="4293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lv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sz="1500">
                <a:solidFill>
                  <a:schemeClr val="lt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lvl="1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2pPr>
            <a:lvl3pPr lvl="2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3pPr>
            <a:lvl4pPr lvl="3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4pPr>
            <a:lvl5pPr lvl="4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5pPr>
            <a:lvl6pPr lvl="5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6pPr>
            <a:lvl7pPr lvl="6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7pPr>
            <a:lvl8pPr lvl="7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8pPr>
            <a:lvl9pPr lvl="8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9pPr>
          </a:lstStyle>
          <a:p/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_Slide Breaker - Orange">
  <p:cSld name="2_Slide Breaker - Orange">
    <p:bg>
      <p:bgPr>
        <a:gradFill>
          <a:gsLst>
            <a:gs pos="0">
              <a:srgbClr val="DA4E1F"/>
            </a:gs>
            <a:gs pos="78000">
              <a:srgbClr val="6E2A1D"/>
            </a:gs>
            <a:gs pos="100000">
              <a:srgbClr val="6E2A1D"/>
            </a:gs>
          </a:gsLst>
          <a:lin ang="4200000" scaled="0"/>
        </a:gradFill>
      </p:bgPr>
    </p:bg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2"/>
          <p:cNvSpPr/>
          <p:nvPr/>
        </p:nvSpPr>
        <p:spPr>
          <a:xfrm>
            <a:off x="0" y="0"/>
            <a:ext cx="4042200" cy="5143500"/>
          </a:xfrm>
          <a:prstGeom prst="rect">
            <a:avLst/>
          </a:prstGeom>
          <a:solidFill>
            <a:srgbClr val="D0CECE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69" name="Google Shape;69;p1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217889" y="4693880"/>
            <a:ext cx="1297461" cy="304691"/>
          </a:xfrm>
          <a:prstGeom prst="rect">
            <a:avLst/>
          </a:prstGeom>
          <a:noFill/>
          <a:ln>
            <a:noFill/>
          </a:ln>
        </p:spPr>
      </p:pic>
      <p:sp>
        <p:nvSpPr>
          <p:cNvPr id="70" name="Google Shape;70;p12"/>
          <p:cNvSpPr txBox="1"/>
          <p:nvPr>
            <p:ph type="ctrTitle"/>
          </p:nvPr>
        </p:nvSpPr>
        <p:spPr>
          <a:xfrm>
            <a:off x="4572000" y="2390345"/>
            <a:ext cx="3801600" cy="3627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Helvetica Neue"/>
              <a:buNone/>
              <a:defRPr b="1" i="0" sz="180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pic>
        <p:nvPicPr>
          <p:cNvPr id="71" name="Google Shape;71;p12"/>
          <p:cNvPicPr preferRelativeResize="0"/>
          <p:nvPr/>
        </p:nvPicPr>
        <p:blipFill rotWithShape="1">
          <a:blip r:embed="rId3">
            <a:alphaModFix amt="20000"/>
          </a:blip>
          <a:srcRect b="0" l="0" r="0" t="0"/>
          <a:stretch/>
        </p:blipFill>
        <p:spPr>
          <a:xfrm rot="941602">
            <a:off x="86299" y="3155822"/>
            <a:ext cx="1683828" cy="1929925"/>
          </a:xfrm>
          <a:prstGeom prst="rect">
            <a:avLst/>
          </a:prstGeom>
          <a:noFill/>
          <a:ln>
            <a:noFill/>
          </a:ln>
        </p:spPr>
      </p:pic>
      <p:sp>
        <p:nvSpPr>
          <p:cNvPr id="72" name="Google Shape;72;p12"/>
          <p:cNvSpPr txBox="1"/>
          <p:nvPr/>
        </p:nvSpPr>
        <p:spPr>
          <a:xfrm>
            <a:off x="1241210" y="1637072"/>
            <a:ext cx="1559700" cy="2847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1400" u="none" cap="none" strike="noStrike">
                <a:solidFill>
                  <a:srgbClr val="FF0071"/>
                </a:solidFill>
                <a:latin typeface="Calibri"/>
                <a:ea typeface="Calibri"/>
                <a:cs typeface="Calibri"/>
                <a:sym typeface="Calibri"/>
              </a:rPr>
              <a:t>Add Image Here</a:t>
            </a:r>
            <a:endParaRPr sz="1100"/>
          </a:p>
        </p:txBody>
      </p:sp>
      <p:sp>
        <p:nvSpPr>
          <p:cNvPr id="73" name="Google Shape;73;p12"/>
          <p:cNvSpPr txBox="1"/>
          <p:nvPr>
            <p:ph idx="1" type="subTitle"/>
          </p:nvPr>
        </p:nvSpPr>
        <p:spPr>
          <a:xfrm>
            <a:off x="4572000" y="2871087"/>
            <a:ext cx="3801600" cy="4293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lv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sz="1500">
                <a:solidFill>
                  <a:schemeClr val="lt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lvl="1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2pPr>
            <a:lvl3pPr lvl="2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3pPr>
            <a:lvl4pPr lvl="3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4pPr>
            <a:lvl5pPr lvl="4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5pPr>
            <a:lvl6pPr lvl="5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6pPr>
            <a:lvl7pPr lvl="6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7pPr>
            <a:lvl8pPr lvl="7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8pPr>
            <a:lvl9pPr lvl="8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9pPr>
          </a:lstStyle>
          <a:p/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_Slide Breaker - Green">
  <p:cSld name="3_Slide Breaker - Green">
    <p:bg>
      <p:bgPr>
        <a:gradFill>
          <a:gsLst>
            <a:gs pos="0">
              <a:srgbClr val="88BB4A"/>
            </a:gs>
            <a:gs pos="78000">
              <a:srgbClr val="4E662C"/>
            </a:gs>
            <a:gs pos="100000">
              <a:srgbClr val="4E662C"/>
            </a:gs>
          </a:gsLst>
          <a:lin ang="4200000" scaled="0"/>
        </a:gradFill>
      </p:bgPr>
    </p:bg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3"/>
          <p:cNvSpPr/>
          <p:nvPr/>
        </p:nvSpPr>
        <p:spPr>
          <a:xfrm>
            <a:off x="0" y="0"/>
            <a:ext cx="4042200" cy="5143500"/>
          </a:xfrm>
          <a:prstGeom prst="rect">
            <a:avLst/>
          </a:prstGeom>
          <a:solidFill>
            <a:srgbClr val="D0CECE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76" name="Google Shape;76;p1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217889" y="4693880"/>
            <a:ext cx="1297461" cy="304691"/>
          </a:xfrm>
          <a:prstGeom prst="rect">
            <a:avLst/>
          </a:prstGeom>
          <a:noFill/>
          <a:ln>
            <a:noFill/>
          </a:ln>
        </p:spPr>
      </p:pic>
      <p:sp>
        <p:nvSpPr>
          <p:cNvPr id="77" name="Google Shape;77;p13"/>
          <p:cNvSpPr txBox="1"/>
          <p:nvPr>
            <p:ph type="ctrTitle"/>
          </p:nvPr>
        </p:nvSpPr>
        <p:spPr>
          <a:xfrm>
            <a:off x="4572000" y="2390345"/>
            <a:ext cx="3801600" cy="3627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Helvetica Neue"/>
              <a:buNone/>
              <a:defRPr b="1" i="0" sz="180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pic>
        <p:nvPicPr>
          <p:cNvPr id="78" name="Google Shape;78;p13"/>
          <p:cNvPicPr preferRelativeResize="0"/>
          <p:nvPr/>
        </p:nvPicPr>
        <p:blipFill rotWithShape="1">
          <a:blip r:embed="rId3">
            <a:alphaModFix amt="20000"/>
          </a:blip>
          <a:srcRect b="0" l="0" r="0" t="0"/>
          <a:stretch/>
        </p:blipFill>
        <p:spPr>
          <a:xfrm rot="941602">
            <a:off x="86299" y="3155822"/>
            <a:ext cx="1683828" cy="1929925"/>
          </a:xfrm>
          <a:prstGeom prst="rect">
            <a:avLst/>
          </a:prstGeom>
          <a:noFill/>
          <a:ln>
            <a:noFill/>
          </a:ln>
        </p:spPr>
      </p:pic>
      <p:sp>
        <p:nvSpPr>
          <p:cNvPr id="79" name="Google Shape;79;p13"/>
          <p:cNvSpPr txBox="1"/>
          <p:nvPr/>
        </p:nvSpPr>
        <p:spPr>
          <a:xfrm>
            <a:off x="1241210" y="1637072"/>
            <a:ext cx="1559700" cy="2847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1400" u="none" cap="none" strike="noStrike">
                <a:solidFill>
                  <a:srgbClr val="FF0071"/>
                </a:solidFill>
                <a:latin typeface="Calibri"/>
                <a:ea typeface="Calibri"/>
                <a:cs typeface="Calibri"/>
                <a:sym typeface="Calibri"/>
              </a:rPr>
              <a:t>Add Image Here</a:t>
            </a:r>
            <a:endParaRPr sz="1100"/>
          </a:p>
        </p:txBody>
      </p:sp>
      <p:sp>
        <p:nvSpPr>
          <p:cNvPr id="80" name="Google Shape;80;p13"/>
          <p:cNvSpPr txBox="1"/>
          <p:nvPr>
            <p:ph idx="1" type="subTitle"/>
          </p:nvPr>
        </p:nvSpPr>
        <p:spPr>
          <a:xfrm>
            <a:off x="4572000" y="2871087"/>
            <a:ext cx="3801600" cy="4293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lv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sz="1500">
                <a:solidFill>
                  <a:schemeClr val="lt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lvl="1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2pPr>
            <a:lvl3pPr lvl="2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3pPr>
            <a:lvl4pPr lvl="3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4pPr>
            <a:lvl5pPr lvl="4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5pPr>
            <a:lvl6pPr lvl="5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6pPr>
            <a:lvl7pPr lvl="6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7pPr>
            <a:lvl8pPr lvl="7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8pPr>
            <a:lvl9pPr lvl="8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9pPr>
          </a:lstStyle>
          <a:p/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14"/>
          <p:cNvSpPr txBox="1"/>
          <p:nvPr>
            <p:ph type="title"/>
          </p:nvPr>
        </p:nvSpPr>
        <p:spPr>
          <a:xfrm>
            <a:off x="628650" y="273844"/>
            <a:ext cx="7886700" cy="504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Helvetica Neue"/>
              <a:buNone/>
              <a:defRPr b="0" i="0" sz="1800"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83" name="Google Shape;83;p14"/>
          <p:cNvSpPr txBox="1"/>
          <p:nvPr>
            <p:ph idx="1" type="body"/>
          </p:nvPr>
        </p:nvSpPr>
        <p:spPr>
          <a:xfrm>
            <a:off x="628650" y="886135"/>
            <a:ext cx="7886700" cy="37467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28575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b="0" i="0" sz="900"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indent="-28575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b="0" i="0" sz="900">
                <a:latin typeface="Libre Baskerville"/>
                <a:ea typeface="Libre Baskerville"/>
                <a:cs typeface="Libre Baskerville"/>
                <a:sym typeface="Libre Baskerville"/>
              </a:defRPr>
            </a:lvl2pPr>
            <a:lvl3pPr indent="-28575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b="0" i="0" sz="900">
                <a:latin typeface="Libre Baskerville"/>
                <a:ea typeface="Libre Baskerville"/>
                <a:cs typeface="Libre Baskerville"/>
                <a:sym typeface="Libre Baskerville"/>
              </a:defRPr>
            </a:lvl3pPr>
            <a:lvl4pPr indent="-28575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b="0" i="0" sz="900">
                <a:latin typeface="Libre Baskerville"/>
                <a:ea typeface="Libre Baskerville"/>
                <a:cs typeface="Libre Baskerville"/>
                <a:sym typeface="Libre Baskerville"/>
              </a:defRPr>
            </a:lvl4pPr>
            <a:lvl5pPr indent="-28575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b="0" i="0" sz="900">
                <a:latin typeface="Libre Baskerville"/>
                <a:ea typeface="Libre Baskerville"/>
                <a:cs typeface="Libre Baskerville"/>
                <a:sym typeface="Libre Baskerville"/>
              </a:defRPr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84" name="Google Shape;84;p14"/>
          <p:cNvSpPr txBox="1"/>
          <p:nvPr>
            <p:ph idx="12" type="sldNum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indent="0" lvl="1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indent="0" lvl="2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indent="0" lvl="3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indent="0" lvl="4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indent="0" lvl="5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indent="0" lvl="6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indent="0" lvl="7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indent="0" lvl="8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85" name="Google Shape;85;p1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217891" y="4692360"/>
            <a:ext cx="1297461" cy="304691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86" name="Google Shape;86;p14"/>
          <p:cNvCxnSpPr/>
          <p:nvPr/>
        </p:nvCxnSpPr>
        <p:spPr>
          <a:xfrm>
            <a:off x="-38430" y="5122718"/>
            <a:ext cx="9193500" cy="0"/>
          </a:xfrm>
          <a:prstGeom prst="straightConnector1">
            <a:avLst/>
          </a:prstGeom>
          <a:noFill/>
          <a:ln cap="flat" cmpd="sng" w="95250">
            <a:solidFill>
              <a:srgbClr val="DA4E1F"/>
            </a:solidFill>
            <a:prstDash val="solid"/>
            <a:miter lim="800000"/>
            <a:headEnd len="sm" w="sm" type="none"/>
            <a:tailEnd len="sm" w="sm" type="none"/>
          </a:ln>
        </p:spPr>
      </p:cxn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Title and Content">
  <p:cSld name="1_Title and Content">
    <p:bg>
      <p:bgPr>
        <a:gradFill>
          <a:gsLst>
            <a:gs pos="0">
              <a:srgbClr val="1A5F8C"/>
            </a:gs>
            <a:gs pos="78000">
              <a:srgbClr val="062A41"/>
            </a:gs>
            <a:gs pos="100000">
              <a:srgbClr val="062A41"/>
            </a:gs>
          </a:gsLst>
          <a:lin ang="5400000" scaled="0"/>
        </a:gradFill>
      </p:bgPr>
    </p:bg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5"/>
          <p:cNvSpPr txBox="1"/>
          <p:nvPr>
            <p:ph type="title"/>
          </p:nvPr>
        </p:nvSpPr>
        <p:spPr>
          <a:xfrm>
            <a:off x="628650" y="273844"/>
            <a:ext cx="7886700" cy="504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Helvetica Neue"/>
              <a:buNone/>
              <a:defRPr b="0" i="0" sz="180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89" name="Google Shape;89;p15"/>
          <p:cNvSpPr txBox="1"/>
          <p:nvPr>
            <p:ph idx="1" type="body"/>
          </p:nvPr>
        </p:nvSpPr>
        <p:spPr>
          <a:xfrm>
            <a:off x="628650" y="886135"/>
            <a:ext cx="7886700" cy="37467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28575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900"/>
              <a:buChar char="•"/>
              <a:defRPr b="0" i="0" sz="900">
                <a:solidFill>
                  <a:schemeClr val="lt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indent="-28575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900"/>
              <a:buChar char="•"/>
              <a:defRPr b="0" i="0" sz="900">
                <a:solidFill>
                  <a:schemeClr val="lt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2pPr>
            <a:lvl3pPr indent="-28575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900"/>
              <a:buChar char="•"/>
              <a:defRPr b="0" i="0" sz="900">
                <a:solidFill>
                  <a:schemeClr val="lt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3pPr>
            <a:lvl4pPr indent="-28575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900"/>
              <a:buChar char="•"/>
              <a:defRPr b="0" i="0" sz="900">
                <a:solidFill>
                  <a:schemeClr val="lt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4pPr>
            <a:lvl5pPr indent="-28575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900"/>
              <a:buChar char="•"/>
              <a:defRPr b="0" i="0" sz="900">
                <a:solidFill>
                  <a:schemeClr val="lt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90" name="Google Shape;90;p15"/>
          <p:cNvSpPr txBox="1"/>
          <p:nvPr>
            <p:ph idx="12" type="sldNum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indent="0" lvl="1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indent="0" lvl="2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indent="0" lvl="3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indent="0" lvl="4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indent="0" lvl="5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indent="0" lvl="6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indent="0" lvl="7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indent="0" lvl="8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91" name="Google Shape;91;p1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217889" y="4693880"/>
            <a:ext cx="1297461" cy="30469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_Title and Content">
  <p:cSld name="2_Title and Content">
    <p:bg>
      <p:bgPr>
        <a:gradFill>
          <a:gsLst>
            <a:gs pos="0">
              <a:srgbClr val="DA4E1F"/>
            </a:gs>
            <a:gs pos="78000">
              <a:srgbClr val="6E2A1D"/>
            </a:gs>
            <a:gs pos="100000">
              <a:srgbClr val="6E2A1D"/>
            </a:gs>
          </a:gsLst>
          <a:lin ang="5400000" scaled="0"/>
        </a:gradFill>
      </p:bgPr>
    </p:bg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16"/>
          <p:cNvSpPr txBox="1"/>
          <p:nvPr>
            <p:ph type="title"/>
          </p:nvPr>
        </p:nvSpPr>
        <p:spPr>
          <a:xfrm>
            <a:off x="628650" y="273844"/>
            <a:ext cx="7886700" cy="504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Helvetica Neue"/>
              <a:buNone/>
              <a:defRPr b="0" i="0" sz="180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94" name="Google Shape;94;p16"/>
          <p:cNvSpPr txBox="1"/>
          <p:nvPr>
            <p:ph idx="1" type="body"/>
          </p:nvPr>
        </p:nvSpPr>
        <p:spPr>
          <a:xfrm>
            <a:off x="628650" y="886135"/>
            <a:ext cx="7886700" cy="37467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28575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900"/>
              <a:buChar char="•"/>
              <a:defRPr b="0" i="0" sz="900">
                <a:solidFill>
                  <a:schemeClr val="lt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indent="-28575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900"/>
              <a:buChar char="•"/>
              <a:defRPr b="0" i="0" sz="900">
                <a:solidFill>
                  <a:schemeClr val="lt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2pPr>
            <a:lvl3pPr indent="-28575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900"/>
              <a:buChar char="•"/>
              <a:defRPr b="0" i="0" sz="900">
                <a:solidFill>
                  <a:schemeClr val="lt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3pPr>
            <a:lvl4pPr indent="-28575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900"/>
              <a:buChar char="•"/>
              <a:defRPr b="0" i="0" sz="900">
                <a:solidFill>
                  <a:schemeClr val="lt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4pPr>
            <a:lvl5pPr indent="-28575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900"/>
              <a:buChar char="•"/>
              <a:defRPr b="0" i="0" sz="900">
                <a:solidFill>
                  <a:schemeClr val="lt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95" name="Google Shape;95;p16"/>
          <p:cNvSpPr txBox="1"/>
          <p:nvPr>
            <p:ph idx="12" type="sldNum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indent="0" lvl="1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indent="0" lvl="2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indent="0" lvl="3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indent="0" lvl="4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indent="0" lvl="5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indent="0" lvl="6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indent="0" lvl="7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indent="0" lvl="8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96" name="Google Shape;96;p1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217889" y="4693880"/>
            <a:ext cx="1297461" cy="30469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_Title and Content">
  <p:cSld name="3_Title and Content">
    <p:bg>
      <p:bgPr>
        <a:gradFill>
          <a:gsLst>
            <a:gs pos="0">
              <a:srgbClr val="88BB4A"/>
            </a:gs>
            <a:gs pos="78000">
              <a:srgbClr val="4E662C"/>
            </a:gs>
            <a:gs pos="100000">
              <a:srgbClr val="4E662C"/>
            </a:gs>
          </a:gsLst>
          <a:lin ang="5400000" scaled="0"/>
        </a:gradFill>
      </p:bgPr>
    </p:bg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17"/>
          <p:cNvSpPr txBox="1"/>
          <p:nvPr>
            <p:ph type="title"/>
          </p:nvPr>
        </p:nvSpPr>
        <p:spPr>
          <a:xfrm>
            <a:off x="628650" y="273844"/>
            <a:ext cx="7886700" cy="504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Helvetica Neue"/>
              <a:buNone/>
              <a:defRPr b="0" i="0" sz="180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99" name="Google Shape;99;p17"/>
          <p:cNvSpPr txBox="1"/>
          <p:nvPr>
            <p:ph idx="1" type="body"/>
          </p:nvPr>
        </p:nvSpPr>
        <p:spPr>
          <a:xfrm>
            <a:off x="628650" y="886135"/>
            <a:ext cx="7886700" cy="37467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28575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900"/>
              <a:buChar char="•"/>
              <a:defRPr b="0" i="0" sz="900">
                <a:solidFill>
                  <a:schemeClr val="lt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indent="-28575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900"/>
              <a:buChar char="•"/>
              <a:defRPr b="0" i="0" sz="900">
                <a:solidFill>
                  <a:schemeClr val="lt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2pPr>
            <a:lvl3pPr indent="-28575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900"/>
              <a:buChar char="•"/>
              <a:defRPr b="0" i="0" sz="900">
                <a:solidFill>
                  <a:schemeClr val="lt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3pPr>
            <a:lvl4pPr indent="-28575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900"/>
              <a:buChar char="•"/>
              <a:defRPr b="0" i="0" sz="900">
                <a:solidFill>
                  <a:schemeClr val="lt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4pPr>
            <a:lvl5pPr indent="-28575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900"/>
              <a:buChar char="•"/>
              <a:defRPr b="0" i="0" sz="900">
                <a:solidFill>
                  <a:schemeClr val="lt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100" name="Google Shape;100;p17"/>
          <p:cNvSpPr txBox="1"/>
          <p:nvPr>
            <p:ph idx="12" type="sldNum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indent="0" lvl="1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indent="0" lvl="2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indent="0" lvl="3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indent="0" lvl="4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indent="0" lvl="5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indent="0" lvl="6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indent="0" lvl="7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indent="0" lvl="8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101" name="Google Shape;101;p1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217889" y="4693880"/>
            <a:ext cx="1297461" cy="30469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4_Title and Content">
  <p:cSld name="4_Title and Content"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18"/>
          <p:cNvSpPr txBox="1"/>
          <p:nvPr>
            <p:ph type="title"/>
          </p:nvPr>
        </p:nvSpPr>
        <p:spPr>
          <a:xfrm>
            <a:off x="628650" y="273844"/>
            <a:ext cx="7886700" cy="504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Helvetica Neue"/>
              <a:buNone/>
              <a:defRPr b="0" i="0" sz="1800"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04" name="Google Shape;104;p18"/>
          <p:cNvSpPr txBox="1"/>
          <p:nvPr>
            <p:ph idx="1" type="body"/>
          </p:nvPr>
        </p:nvSpPr>
        <p:spPr>
          <a:xfrm>
            <a:off x="628650" y="886135"/>
            <a:ext cx="3029100" cy="36402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29845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DA4E1F"/>
              </a:buClr>
              <a:buSzPts val="1100"/>
              <a:buChar char="•"/>
              <a:defRPr b="0" i="0" sz="1100"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indent="-29845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DA4E1F"/>
              </a:buClr>
              <a:buSzPts val="1100"/>
              <a:buChar char="•"/>
              <a:defRPr b="0" i="0" sz="1100">
                <a:latin typeface="Libre Baskerville"/>
                <a:ea typeface="Libre Baskerville"/>
                <a:cs typeface="Libre Baskerville"/>
                <a:sym typeface="Libre Baskerville"/>
              </a:defRPr>
            </a:lvl2pPr>
            <a:lvl3pPr indent="-29845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DA4E1F"/>
              </a:buClr>
              <a:buSzPts val="1100"/>
              <a:buChar char="•"/>
              <a:defRPr b="0" i="0" sz="1100">
                <a:latin typeface="Libre Baskerville"/>
                <a:ea typeface="Libre Baskerville"/>
                <a:cs typeface="Libre Baskerville"/>
                <a:sym typeface="Libre Baskerville"/>
              </a:defRPr>
            </a:lvl3pPr>
            <a:lvl4pPr indent="-29845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DA4E1F"/>
              </a:buClr>
              <a:buSzPts val="1100"/>
              <a:buChar char="•"/>
              <a:defRPr b="0" i="0" sz="1100">
                <a:latin typeface="Libre Baskerville"/>
                <a:ea typeface="Libre Baskerville"/>
                <a:cs typeface="Libre Baskerville"/>
                <a:sym typeface="Libre Baskerville"/>
              </a:defRPr>
            </a:lvl4pPr>
            <a:lvl5pPr indent="-29845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DA4E1F"/>
              </a:buClr>
              <a:buSzPts val="1100"/>
              <a:buChar char="•"/>
              <a:defRPr b="0" i="0" sz="1100">
                <a:latin typeface="Libre Baskerville"/>
                <a:ea typeface="Libre Baskerville"/>
                <a:cs typeface="Libre Baskerville"/>
                <a:sym typeface="Libre Baskerville"/>
              </a:defRPr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105" name="Google Shape;105;p18"/>
          <p:cNvSpPr txBox="1"/>
          <p:nvPr>
            <p:ph idx="12" type="sldNum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indent="0" lvl="1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indent="0" lvl="2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indent="0" lvl="3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indent="0" lvl="4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indent="0" lvl="5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indent="0" lvl="6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indent="0" lvl="7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indent="0" lvl="8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106" name="Google Shape;106;p1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217891" y="4692360"/>
            <a:ext cx="1297461" cy="304691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07" name="Google Shape;107;p18"/>
          <p:cNvCxnSpPr/>
          <p:nvPr/>
        </p:nvCxnSpPr>
        <p:spPr>
          <a:xfrm>
            <a:off x="-38430" y="5122718"/>
            <a:ext cx="9193500" cy="0"/>
          </a:xfrm>
          <a:prstGeom prst="straightConnector1">
            <a:avLst/>
          </a:prstGeom>
          <a:noFill/>
          <a:ln cap="flat" cmpd="sng" w="95250">
            <a:solidFill>
              <a:srgbClr val="DA4E1F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108" name="Google Shape;108;p18"/>
          <p:cNvSpPr/>
          <p:nvPr/>
        </p:nvSpPr>
        <p:spPr>
          <a:xfrm>
            <a:off x="3809171" y="860088"/>
            <a:ext cx="5334900" cy="3666300"/>
          </a:xfrm>
          <a:prstGeom prst="rect">
            <a:avLst/>
          </a:prstGeom>
          <a:solidFill>
            <a:srgbClr val="D0CECE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9" name="Google Shape;109;p18"/>
          <p:cNvSpPr txBox="1"/>
          <p:nvPr/>
        </p:nvSpPr>
        <p:spPr>
          <a:xfrm>
            <a:off x="5696763" y="2416254"/>
            <a:ext cx="1559700" cy="2847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1400" u="none" cap="none" strike="noStrike">
                <a:solidFill>
                  <a:srgbClr val="FF0071"/>
                </a:solidFill>
                <a:latin typeface="Calibri"/>
                <a:ea typeface="Calibri"/>
                <a:cs typeface="Calibri"/>
                <a:sym typeface="Calibri"/>
              </a:rPr>
              <a:t>Add Image Here</a:t>
            </a:r>
            <a:endParaRPr sz="1100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, Image and Content">
  <p:cSld name="Title, Image and Content"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19"/>
          <p:cNvSpPr txBox="1"/>
          <p:nvPr>
            <p:ph idx="12" type="sldNum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algn="l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algn="l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algn="l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algn="l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algn="l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algn="l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algn="l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algn="l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algn="l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12" name="Google Shape;112;p19"/>
          <p:cNvSpPr txBox="1"/>
          <p:nvPr>
            <p:ph type="title"/>
          </p:nvPr>
        </p:nvSpPr>
        <p:spPr>
          <a:xfrm>
            <a:off x="628650" y="273844"/>
            <a:ext cx="7886700" cy="504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Helvetica Neue"/>
              <a:buNone/>
              <a:defRPr b="0" i="0" sz="1800"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pic>
        <p:nvPicPr>
          <p:cNvPr id="113" name="Google Shape;113;p1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217891" y="4692360"/>
            <a:ext cx="1297461" cy="304691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14" name="Google Shape;114;p19"/>
          <p:cNvCxnSpPr/>
          <p:nvPr/>
        </p:nvCxnSpPr>
        <p:spPr>
          <a:xfrm>
            <a:off x="-38430" y="5122718"/>
            <a:ext cx="9193500" cy="0"/>
          </a:xfrm>
          <a:prstGeom prst="straightConnector1">
            <a:avLst/>
          </a:prstGeom>
          <a:noFill/>
          <a:ln cap="flat" cmpd="sng" w="95250">
            <a:solidFill>
              <a:srgbClr val="DA4E1F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115" name="Google Shape;115;p19"/>
          <p:cNvSpPr/>
          <p:nvPr/>
        </p:nvSpPr>
        <p:spPr>
          <a:xfrm>
            <a:off x="0" y="860088"/>
            <a:ext cx="4468800" cy="3666300"/>
          </a:xfrm>
          <a:prstGeom prst="rect">
            <a:avLst/>
          </a:prstGeom>
          <a:solidFill>
            <a:srgbClr val="D0CECE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6" name="Google Shape;116;p19"/>
          <p:cNvSpPr txBox="1"/>
          <p:nvPr/>
        </p:nvSpPr>
        <p:spPr>
          <a:xfrm>
            <a:off x="1454559" y="2416254"/>
            <a:ext cx="1559700" cy="2847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1400" u="none" cap="none" strike="noStrike">
                <a:solidFill>
                  <a:srgbClr val="FF0071"/>
                </a:solidFill>
                <a:latin typeface="Calibri"/>
                <a:ea typeface="Calibri"/>
                <a:cs typeface="Calibri"/>
                <a:sym typeface="Calibri"/>
              </a:rPr>
              <a:t>Add Image Here</a:t>
            </a:r>
            <a:endParaRPr sz="1100"/>
          </a:p>
        </p:txBody>
      </p:sp>
      <p:sp>
        <p:nvSpPr>
          <p:cNvPr id="117" name="Google Shape;117;p19"/>
          <p:cNvSpPr txBox="1"/>
          <p:nvPr>
            <p:ph idx="1" type="body"/>
          </p:nvPr>
        </p:nvSpPr>
        <p:spPr>
          <a:xfrm>
            <a:off x="4675241" y="886135"/>
            <a:ext cx="3840000" cy="36402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29845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DA4E1F"/>
              </a:buClr>
              <a:buSzPts val="1100"/>
              <a:buChar char="•"/>
              <a:defRPr b="0" i="0" sz="1100"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indent="-29845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DA4E1F"/>
              </a:buClr>
              <a:buSzPts val="1100"/>
              <a:buChar char="•"/>
              <a:defRPr b="0" i="0" sz="1100">
                <a:latin typeface="Libre Baskerville"/>
                <a:ea typeface="Libre Baskerville"/>
                <a:cs typeface="Libre Baskerville"/>
                <a:sym typeface="Libre Baskerville"/>
              </a:defRPr>
            </a:lvl2pPr>
            <a:lvl3pPr indent="-29845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DA4E1F"/>
              </a:buClr>
              <a:buSzPts val="1100"/>
              <a:buChar char="•"/>
              <a:defRPr b="0" i="0" sz="1100">
                <a:latin typeface="Libre Baskerville"/>
                <a:ea typeface="Libre Baskerville"/>
                <a:cs typeface="Libre Baskerville"/>
                <a:sym typeface="Libre Baskerville"/>
              </a:defRPr>
            </a:lvl3pPr>
            <a:lvl4pPr indent="-29845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DA4E1F"/>
              </a:buClr>
              <a:buSzPts val="1100"/>
              <a:buChar char="•"/>
              <a:defRPr b="0" i="0" sz="1100">
                <a:latin typeface="Libre Baskerville"/>
                <a:ea typeface="Libre Baskerville"/>
                <a:cs typeface="Libre Baskerville"/>
                <a:sym typeface="Libre Baskerville"/>
              </a:defRPr>
            </a:lvl4pPr>
            <a:lvl5pPr indent="-29845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DA4E1F"/>
              </a:buClr>
              <a:buSzPts val="1100"/>
              <a:buChar char="•"/>
              <a:defRPr b="0" i="0" sz="1100">
                <a:latin typeface="Libre Baskerville"/>
                <a:ea typeface="Libre Baskerville"/>
                <a:cs typeface="Libre Baskerville"/>
                <a:sym typeface="Libre Baskerville"/>
              </a:defRPr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 2">
  <p:cSld name="Title and Content 2"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20"/>
          <p:cNvSpPr txBox="1"/>
          <p:nvPr>
            <p:ph idx="12" type="sldNum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indent="0" lvl="1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indent="0" lvl="2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indent="0" lvl="3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indent="0" lvl="4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indent="0" lvl="5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indent="0" lvl="6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indent="0" lvl="7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indent="0" lvl="8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20" name="Google Shape;120;p20"/>
          <p:cNvSpPr txBox="1"/>
          <p:nvPr>
            <p:ph type="title"/>
          </p:nvPr>
        </p:nvSpPr>
        <p:spPr>
          <a:xfrm>
            <a:off x="628650" y="273844"/>
            <a:ext cx="7886700" cy="504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Helvetica Neue"/>
              <a:buNone/>
              <a:defRPr b="0" i="0" sz="1800"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21" name="Google Shape;121;p20"/>
          <p:cNvSpPr txBox="1"/>
          <p:nvPr>
            <p:ph idx="1" type="body"/>
          </p:nvPr>
        </p:nvSpPr>
        <p:spPr>
          <a:xfrm>
            <a:off x="628650" y="889687"/>
            <a:ext cx="3856800" cy="37431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28575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b="0" i="0" sz="90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indent="-28575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b="0" i="0" sz="90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2pPr>
            <a:lvl3pPr indent="-28575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b="0" i="0" sz="90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3pPr>
            <a:lvl4pPr indent="-28575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b="0" i="0" sz="90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4pPr>
            <a:lvl5pPr indent="-28575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b="0" i="0" sz="90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122" name="Google Shape;122;p20"/>
          <p:cNvSpPr txBox="1"/>
          <p:nvPr>
            <p:ph idx="2" type="body"/>
          </p:nvPr>
        </p:nvSpPr>
        <p:spPr>
          <a:xfrm>
            <a:off x="4744994" y="889687"/>
            <a:ext cx="3770400" cy="37431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28575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b="0" i="0" sz="900"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indent="-28575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b="0" i="0" sz="900">
                <a:latin typeface="Libre Baskerville"/>
                <a:ea typeface="Libre Baskerville"/>
                <a:cs typeface="Libre Baskerville"/>
                <a:sym typeface="Libre Baskerville"/>
              </a:defRPr>
            </a:lvl2pPr>
            <a:lvl3pPr indent="-28575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b="0" i="0" sz="900">
                <a:latin typeface="Libre Baskerville"/>
                <a:ea typeface="Libre Baskerville"/>
                <a:cs typeface="Libre Baskerville"/>
                <a:sym typeface="Libre Baskerville"/>
              </a:defRPr>
            </a:lvl3pPr>
            <a:lvl4pPr indent="-28575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b="0" i="0" sz="900">
                <a:latin typeface="Libre Baskerville"/>
                <a:ea typeface="Libre Baskerville"/>
                <a:cs typeface="Libre Baskerville"/>
                <a:sym typeface="Libre Baskerville"/>
              </a:defRPr>
            </a:lvl4pPr>
            <a:lvl5pPr indent="-28575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b="0" i="0" sz="900">
                <a:latin typeface="Libre Baskerville"/>
                <a:ea typeface="Libre Baskerville"/>
                <a:cs typeface="Libre Baskerville"/>
                <a:sym typeface="Libre Baskerville"/>
              </a:defRPr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pic>
        <p:nvPicPr>
          <p:cNvPr id="123" name="Google Shape;123;p2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217891" y="4692360"/>
            <a:ext cx="1297461" cy="304691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24" name="Google Shape;124;p20"/>
          <p:cNvCxnSpPr/>
          <p:nvPr/>
        </p:nvCxnSpPr>
        <p:spPr>
          <a:xfrm>
            <a:off x="-38430" y="5122718"/>
            <a:ext cx="9193500" cy="0"/>
          </a:xfrm>
          <a:prstGeom prst="straightConnector1">
            <a:avLst/>
          </a:prstGeom>
          <a:noFill/>
          <a:ln cap="flat" cmpd="sng" w="95250">
            <a:solidFill>
              <a:srgbClr val="DA4E1F"/>
            </a:solidFill>
            <a:prstDash val="solid"/>
            <a:miter lim="800000"/>
            <a:headEnd len="sm" w="sm" type="none"/>
            <a:tailEnd len="sm" w="sm" type="none"/>
          </a:ln>
        </p:spPr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 - Dark">
  <p:cSld name="Title Slide - Dark">
    <p:bg>
      <p:bgPr>
        <a:gradFill>
          <a:gsLst>
            <a:gs pos="0">
              <a:srgbClr val="1A5F8C"/>
            </a:gs>
            <a:gs pos="78000">
              <a:srgbClr val="062A41"/>
            </a:gs>
            <a:gs pos="100000">
              <a:srgbClr val="062A41"/>
            </a:gs>
          </a:gsLst>
          <a:lin ang="4200000" scaled="0"/>
        </a:gradFill>
      </p:bgPr>
    </p:bg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Google Shape;17;p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6457702" y="4460020"/>
            <a:ext cx="2057648" cy="483211"/>
          </a:xfrm>
          <a:prstGeom prst="rect">
            <a:avLst/>
          </a:prstGeom>
          <a:noFill/>
          <a:ln>
            <a:noFill/>
          </a:ln>
        </p:spPr>
      </p:pic>
      <p:sp>
        <p:nvSpPr>
          <p:cNvPr id="18" name="Google Shape;18;p3"/>
          <p:cNvSpPr txBox="1"/>
          <p:nvPr>
            <p:ph type="ctrTitle"/>
          </p:nvPr>
        </p:nvSpPr>
        <p:spPr>
          <a:xfrm>
            <a:off x="4713857" y="1781588"/>
            <a:ext cx="3801600" cy="8508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700"/>
              <a:buFont typeface="Helvetica Neue"/>
              <a:buNone/>
              <a:defRPr b="1" i="0" sz="270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9" name="Google Shape;19;p3"/>
          <p:cNvSpPr txBox="1"/>
          <p:nvPr>
            <p:ph idx="1" type="subTitle"/>
          </p:nvPr>
        </p:nvSpPr>
        <p:spPr>
          <a:xfrm>
            <a:off x="4713856" y="2701529"/>
            <a:ext cx="3801600" cy="4293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lvl="0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sz="1500">
                <a:solidFill>
                  <a:schemeClr val="lt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lvl="1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2pPr>
            <a:lvl3pPr lvl="2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3pPr>
            <a:lvl4pPr lvl="3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4pPr>
            <a:lvl5pPr lvl="4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5pPr>
            <a:lvl6pPr lvl="5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6pPr>
            <a:lvl7pPr lvl="6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7pPr>
            <a:lvl8pPr lvl="7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8pPr>
            <a:lvl9pPr lvl="8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9pPr>
          </a:lstStyle>
          <a:p/>
        </p:txBody>
      </p:sp>
      <p:pic>
        <p:nvPicPr>
          <p:cNvPr id="20" name="Google Shape;20;p3"/>
          <p:cNvPicPr preferRelativeResize="0"/>
          <p:nvPr/>
        </p:nvPicPr>
        <p:blipFill rotWithShape="1">
          <a:blip r:embed="rId3">
            <a:alphaModFix amt="20000"/>
          </a:blip>
          <a:srcRect b="0" l="0" r="0" t="0"/>
          <a:stretch/>
        </p:blipFill>
        <p:spPr>
          <a:xfrm rot="941603">
            <a:off x="-365924" y="-246872"/>
            <a:ext cx="4691940" cy="537768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 3">
  <p:cSld name="Title and Content 3"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21"/>
          <p:cNvSpPr txBox="1"/>
          <p:nvPr>
            <p:ph idx="12" type="sldNum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indent="0" lvl="1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indent="0" lvl="2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indent="0" lvl="3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indent="0" lvl="4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indent="0" lvl="5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indent="0" lvl="6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indent="0" lvl="7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indent="0" lvl="8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27" name="Google Shape;127;p21"/>
          <p:cNvSpPr txBox="1"/>
          <p:nvPr>
            <p:ph type="title"/>
          </p:nvPr>
        </p:nvSpPr>
        <p:spPr>
          <a:xfrm>
            <a:off x="628650" y="273844"/>
            <a:ext cx="7886700" cy="504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Helvetica Neue"/>
              <a:buNone/>
              <a:defRPr b="0" i="0" sz="1800"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28" name="Google Shape;128;p21"/>
          <p:cNvSpPr txBox="1"/>
          <p:nvPr>
            <p:ph idx="1" type="body"/>
          </p:nvPr>
        </p:nvSpPr>
        <p:spPr>
          <a:xfrm>
            <a:off x="628650" y="889687"/>
            <a:ext cx="2413200" cy="37431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28575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b="0" i="0" sz="900"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indent="-28575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b="0" i="0" sz="900">
                <a:latin typeface="Libre Baskerville"/>
                <a:ea typeface="Libre Baskerville"/>
                <a:cs typeface="Libre Baskerville"/>
                <a:sym typeface="Libre Baskerville"/>
              </a:defRPr>
            </a:lvl2pPr>
            <a:lvl3pPr indent="-28575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b="0" i="0" sz="900">
                <a:latin typeface="Libre Baskerville"/>
                <a:ea typeface="Libre Baskerville"/>
                <a:cs typeface="Libre Baskerville"/>
                <a:sym typeface="Libre Baskerville"/>
              </a:defRPr>
            </a:lvl3pPr>
            <a:lvl4pPr indent="-28575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b="0" i="0" sz="900">
                <a:latin typeface="Libre Baskerville"/>
                <a:ea typeface="Libre Baskerville"/>
                <a:cs typeface="Libre Baskerville"/>
                <a:sym typeface="Libre Baskerville"/>
              </a:defRPr>
            </a:lvl4pPr>
            <a:lvl5pPr indent="-28575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b="0" i="0" sz="900">
                <a:latin typeface="Libre Baskerville"/>
                <a:ea typeface="Libre Baskerville"/>
                <a:cs typeface="Libre Baskerville"/>
                <a:sym typeface="Libre Baskerville"/>
              </a:defRPr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129" name="Google Shape;129;p21"/>
          <p:cNvSpPr txBox="1"/>
          <p:nvPr>
            <p:ph idx="2" type="body"/>
          </p:nvPr>
        </p:nvSpPr>
        <p:spPr>
          <a:xfrm>
            <a:off x="3351713" y="889687"/>
            <a:ext cx="2413200" cy="37431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28575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b="0" i="0" sz="900"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indent="-28575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b="0" i="0" sz="900">
                <a:latin typeface="Libre Baskerville"/>
                <a:ea typeface="Libre Baskerville"/>
                <a:cs typeface="Libre Baskerville"/>
                <a:sym typeface="Libre Baskerville"/>
              </a:defRPr>
            </a:lvl2pPr>
            <a:lvl3pPr indent="-28575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b="0" i="0" sz="900">
                <a:latin typeface="Libre Baskerville"/>
                <a:ea typeface="Libre Baskerville"/>
                <a:cs typeface="Libre Baskerville"/>
                <a:sym typeface="Libre Baskerville"/>
              </a:defRPr>
            </a:lvl3pPr>
            <a:lvl4pPr indent="-28575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b="0" i="0" sz="900">
                <a:latin typeface="Libre Baskerville"/>
                <a:ea typeface="Libre Baskerville"/>
                <a:cs typeface="Libre Baskerville"/>
                <a:sym typeface="Libre Baskerville"/>
              </a:defRPr>
            </a:lvl4pPr>
            <a:lvl5pPr indent="-28575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b="0" i="0" sz="900">
                <a:latin typeface="Libre Baskerville"/>
                <a:ea typeface="Libre Baskerville"/>
                <a:cs typeface="Libre Baskerville"/>
                <a:sym typeface="Libre Baskerville"/>
              </a:defRPr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pic>
        <p:nvPicPr>
          <p:cNvPr id="130" name="Google Shape;130;p2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217891" y="4692360"/>
            <a:ext cx="1297461" cy="304691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31" name="Google Shape;131;p21"/>
          <p:cNvCxnSpPr/>
          <p:nvPr/>
        </p:nvCxnSpPr>
        <p:spPr>
          <a:xfrm>
            <a:off x="-38430" y="5122718"/>
            <a:ext cx="9193500" cy="0"/>
          </a:xfrm>
          <a:prstGeom prst="straightConnector1">
            <a:avLst/>
          </a:prstGeom>
          <a:noFill/>
          <a:ln cap="flat" cmpd="sng" w="95250">
            <a:solidFill>
              <a:srgbClr val="DA4E1F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132" name="Google Shape;132;p21"/>
          <p:cNvSpPr txBox="1"/>
          <p:nvPr>
            <p:ph idx="3" type="body"/>
          </p:nvPr>
        </p:nvSpPr>
        <p:spPr>
          <a:xfrm>
            <a:off x="6102146" y="860087"/>
            <a:ext cx="2413200" cy="37431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28575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b="0" i="0" sz="900"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indent="-28575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b="0" i="0" sz="900">
                <a:latin typeface="Libre Baskerville"/>
                <a:ea typeface="Libre Baskerville"/>
                <a:cs typeface="Libre Baskerville"/>
                <a:sym typeface="Libre Baskerville"/>
              </a:defRPr>
            </a:lvl2pPr>
            <a:lvl3pPr indent="-28575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b="0" i="0" sz="900">
                <a:latin typeface="Libre Baskerville"/>
                <a:ea typeface="Libre Baskerville"/>
                <a:cs typeface="Libre Baskerville"/>
                <a:sym typeface="Libre Baskerville"/>
              </a:defRPr>
            </a:lvl3pPr>
            <a:lvl4pPr indent="-28575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b="0" i="0" sz="900">
                <a:latin typeface="Libre Baskerville"/>
                <a:ea typeface="Libre Baskerville"/>
                <a:cs typeface="Libre Baskerville"/>
                <a:sym typeface="Libre Baskerville"/>
              </a:defRPr>
            </a:lvl4pPr>
            <a:lvl5pPr indent="-28575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b="0" i="0" sz="900">
                <a:latin typeface="Libre Baskerville"/>
                <a:ea typeface="Libre Baskerville"/>
                <a:cs typeface="Libre Baskerville"/>
                <a:sym typeface="Libre Baskerville"/>
              </a:defRPr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 4">
  <p:cSld name="Title and Content 4"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22"/>
          <p:cNvSpPr txBox="1"/>
          <p:nvPr>
            <p:ph idx="12" type="sldNum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indent="0" lvl="1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indent="0" lvl="2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indent="0" lvl="3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indent="0" lvl="4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indent="0" lvl="5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indent="0" lvl="6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indent="0" lvl="7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indent="0" lvl="8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35" name="Google Shape;135;p22"/>
          <p:cNvSpPr txBox="1"/>
          <p:nvPr>
            <p:ph type="title"/>
          </p:nvPr>
        </p:nvSpPr>
        <p:spPr>
          <a:xfrm>
            <a:off x="628650" y="273844"/>
            <a:ext cx="7886700" cy="504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Helvetica Neue"/>
              <a:buNone/>
              <a:defRPr b="0" i="0" sz="1800"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36" name="Google Shape;136;p22"/>
          <p:cNvSpPr txBox="1"/>
          <p:nvPr>
            <p:ph idx="1" type="body"/>
          </p:nvPr>
        </p:nvSpPr>
        <p:spPr>
          <a:xfrm>
            <a:off x="628650" y="889686"/>
            <a:ext cx="2413200" cy="16821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28575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b="0" i="0" sz="900"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indent="-28575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b="0" i="0" sz="900">
                <a:latin typeface="Libre Baskerville"/>
                <a:ea typeface="Libre Baskerville"/>
                <a:cs typeface="Libre Baskerville"/>
                <a:sym typeface="Libre Baskerville"/>
              </a:defRPr>
            </a:lvl2pPr>
            <a:lvl3pPr indent="-28575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b="0" i="0" sz="900">
                <a:latin typeface="Libre Baskerville"/>
                <a:ea typeface="Libre Baskerville"/>
                <a:cs typeface="Libre Baskerville"/>
                <a:sym typeface="Libre Baskerville"/>
              </a:defRPr>
            </a:lvl3pPr>
            <a:lvl4pPr indent="-28575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b="0" i="0" sz="900">
                <a:latin typeface="Libre Baskerville"/>
                <a:ea typeface="Libre Baskerville"/>
                <a:cs typeface="Libre Baskerville"/>
                <a:sym typeface="Libre Baskerville"/>
              </a:defRPr>
            </a:lvl4pPr>
            <a:lvl5pPr indent="-28575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b="0" i="0" sz="900">
                <a:latin typeface="Libre Baskerville"/>
                <a:ea typeface="Libre Baskerville"/>
                <a:cs typeface="Libre Baskerville"/>
                <a:sym typeface="Libre Baskerville"/>
              </a:defRPr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137" name="Google Shape;137;p22"/>
          <p:cNvSpPr txBox="1"/>
          <p:nvPr>
            <p:ph idx="2" type="body"/>
          </p:nvPr>
        </p:nvSpPr>
        <p:spPr>
          <a:xfrm>
            <a:off x="3351713" y="889686"/>
            <a:ext cx="2413200" cy="16821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28575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b="0" i="0" sz="900"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indent="-28575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b="0" i="0" sz="900">
                <a:latin typeface="Libre Baskerville"/>
                <a:ea typeface="Libre Baskerville"/>
                <a:cs typeface="Libre Baskerville"/>
                <a:sym typeface="Libre Baskerville"/>
              </a:defRPr>
            </a:lvl2pPr>
            <a:lvl3pPr indent="-28575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b="0" i="0" sz="900">
                <a:latin typeface="Libre Baskerville"/>
                <a:ea typeface="Libre Baskerville"/>
                <a:cs typeface="Libre Baskerville"/>
                <a:sym typeface="Libre Baskerville"/>
              </a:defRPr>
            </a:lvl3pPr>
            <a:lvl4pPr indent="-28575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b="0" i="0" sz="900">
                <a:latin typeface="Libre Baskerville"/>
                <a:ea typeface="Libre Baskerville"/>
                <a:cs typeface="Libre Baskerville"/>
                <a:sym typeface="Libre Baskerville"/>
              </a:defRPr>
            </a:lvl4pPr>
            <a:lvl5pPr indent="-28575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b="0" i="0" sz="900">
                <a:latin typeface="Libre Baskerville"/>
                <a:ea typeface="Libre Baskerville"/>
                <a:cs typeface="Libre Baskerville"/>
                <a:sym typeface="Libre Baskerville"/>
              </a:defRPr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pic>
        <p:nvPicPr>
          <p:cNvPr id="138" name="Google Shape;138;p2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217891" y="4692360"/>
            <a:ext cx="1297461" cy="304691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39" name="Google Shape;139;p22"/>
          <p:cNvCxnSpPr/>
          <p:nvPr/>
        </p:nvCxnSpPr>
        <p:spPr>
          <a:xfrm>
            <a:off x="-38430" y="5122718"/>
            <a:ext cx="9193500" cy="0"/>
          </a:xfrm>
          <a:prstGeom prst="straightConnector1">
            <a:avLst/>
          </a:prstGeom>
          <a:noFill/>
          <a:ln cap="flat" cmpd="sng" w="95250">
            <a:solidFill>
              <a:srgbClr val="DA4E1F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140" name="Google Shape;140;p22"/>
          <p:cNvSpPr txBox="1"/>
          <p:nvPr>
            <p:ph idx="3" type="body"/>
          </p:nvPr>
        </p:nvSpPr>
        <p:spPr>
          <a:xfrm>
            <a:off x="6102146" y="860086"/>
            <a:ext cx="2413200" cy="16821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28575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b="0" i="0" sz="900"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indent="-28575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b="0" i="0" sz="900">
                <a:latin typeface="Libre Baskerville"/>
                <a:ea typeface="Libre Baskerville"/>
                <a:cs typeface="Libre Baskerville"/>
                <a:sym typeface="Libre Baskerville"/>
              </a:defRPr>
            </a:lvl2pPr>
            <a:lvl3pPr indent="-28575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b="0" i="0" sz="900">
                <a:latin typeface="Libre Baskerville"/>
                <a:ea typeface="Libre Baskerville"/>
                <a:cs typeface="Libre Baskerville"/>
                <a:sym typeface="Libre Baskerville"/>
              </a:defRPr>
            </a:lvl3pPr>
            <a:lvl4pPr indent="-28575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b="0" i="0" sz="900">
                <a:latin typeface="Libre Baskerville"/>
                <a:ea typeface="Libre Baskerville"/>
                <a:cs typeface="Libre Baskerville"/>
                <a:sym typeface="Libre Baskerville"/>
              </a:defRPr>
            </a:lvl4pPr>
            <a:lvl5pPr indent="-28575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b="0" i="0" sz="900">
                <a:latin typeface="Libre Baskerville"/>
                <a:ea typeface="Libre Baskerville"/>
                <a:cs typeface="Libre Baskerville"/>
                <a:sym typeface="Libre Baskerville"/>
              </a:defRPr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141" name="Google Shape;141;p22"/>
          <p:cNvSpPr txBox="1"/>
          <p:nvPr>
            <p:ph idx="4" type="body"/>
          </p:nvPr>
        </p:nvSpPr>
        <p:spPr>
          <a:xfrm>
            <a:off x="617589" y="2873966"/>
            <a:ext cx="2413200" cy="16821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28575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b="0" i="0" sz="900"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indent="-28575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b="0" i="0" sz="900">
                <a:latin typeface="Libre Baskerville"/>
                <a:ea typeface="Libre Baskerville"/>
                <a:cs typeface="Libre Baskerville"/>
                <a:sym typeface="Libre Baskerville"/>
              </a:defRPr>
            </a:lvl2pPr>
            <a:lvl3pPr indent="-28575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b="0" i="0" sz="900">
                <a:latin typeface="Libre Baskerville"/>
                <a:ea typeface="Libre Baskerville"/>
                <a:cs typeface="Libre Baskerville"/>
                <a:sym typeface="Libre Baskerville"/>
              </a:defRPr>
            </a:lvl3pPr>
            <a:lvl4pPr indent="-28575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b="0" i="0" sz="900">
                <a:latin typeface="Libre Baskerville"/>
                <a:ea typeface="Libre Baskerville"/>
                <a:cs typeface="Libre Baskerville"/>
                <a:sym typeface="Libre Baskerville"/>
              </a:defRPr>
            </a:lvl4pPr>
            <a:lvl5pPr indent="-28575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b="0" i="0" sz="900">
                <a:latin typeface="Libre Baskerville"/>
                <a:ea typeface="Libre Baskerville"/>
                <a:cs typeface="Libre Baskerville"/>
                <a:sym typeface="Libre Baskerville"/>
              </a:defRPr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142" name="Google Shape;142;p22"/>
          <p:cNvSpPr txBox="1"/>
          <p:nvPr>
            <p:ph idx="5" type="body"/>
          </p:nvPr>
        </p:nvSpPr>
        <p:spPr>
          <a:xfrm>
            <a:off x="3340652" y="2873966"/>
            <a:ext cx="2413200" cy="16821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28575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b="0" i="0" sz="900"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indent="-28575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b="0" i="0" sz="900">
                <a:latin typeface="Libre Baskerville"/>
                <a:ea typeface="Libre Baskerville"/>
                <a:cs typeface="Libre Baskerville"/>
                <a:sym typeface="Libre Baskerville"/>
              </a:defRPr>
            </a:lvl2pPr>
            <a:lvl3pPr indent="-28575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b="0" i="0" sz="900">
                <a:latin typeface="Libre Baskerville"/>
                <a:ea typeface="Libre Baskerville"/>
                <a:cs typeface="Libre Baskerville"/>
                <a:sym typeface="Libre Baskerville"/>
              </a:defRPr>
            </a:lvl3pPr>
            <a:lvl4pPr indent="-28575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b="0" i="0" sz="900">
                <a:latin typeface="Libre Baskerville"/>
                <a:ea typeface="Libre Baskerville"/>
                <a:cs typeface="Libre Baskerville"/>
                <a:sym typeface="Libre Baskerville"/>
              </a:defRPr>
            </a:lvl4pPr>
            <a:lvl5pPr indent="-28575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b="0" i="0" sz="900">
                <a:latin typeface="Libre Baskerville"/>
                <a:ea typeface="Libre Baskerville"/>
                <a:cs typeface="Libre Baskerville"/>
                <a:sym typeface="Libre Baskerville"/>
              </a:defRPr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143" name="Google Shape;143;p22"/>
          <p:cNvSpPr txBox="1"/>
          <p:nvPr>
            <p:ph idx="6" type="body"/>
          </p:nvPr>
        </p:nvSpPr>
        <p:spPr>
          <a:xfrm>
            <a:off x="6091085" y="2844366"/>
            <a:ext cx="2413200" cy="16821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28575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b="0" i="0" sz="900"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indent="-28575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b="0" i="0" sz="900">
                <a:latin typeface="Libre Baskerville"/>
                <a:ea typeface="Libre Baskerville"/>
                <a:cs typeface="Libre Baskerville"/>
                <a:sym typeface="Libre Baskerville"/>
              </a:defRPr>
            </a:lvl2pPr>
            <a:lvl3pPr indent="-28575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b="0" i="0" sz="900">
                <a:latin typeface="Libre Baskerville"/>
                <a:ea typeface="Libre Baskerville"/>
                <a:cs typeface="Libre Baskerville"/>
                <a:sym typeface="Libre Baskerville"/>
              </a:defRPr>
            </a:lvl3pPr>
            <a:lvl4pPr indent="-28575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b="0" i="0" sz="900">
                <a:latin typeface="Libre Baskerville"/>
                <a:ea typeface="Libre Baskerville"/>
                <a:cs typeface="Libre Baskerville"/>
                <a:sym typeface="Libre Baskerville"/>
              </a:defRPr>
            </a:lvl4pPr>
            <a:lvl5pPr indent="-28575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b="0" i="0" sz="900">
                <a:latin typeface="Libre Baskerville"/>
                <a:ea typeface="Libre Baskerville"/>
                <a:cs typeface="Libre Baskerville"/>
                <a:sym typeface="Libre Baskerville"/>
              </a:defRPr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144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23"/>
          <p:cNvSpPr txBox="1"/>
          <p:nvPr>
            <p:ph type="title"/>
          </p:nvPr>
        </p:nvSpPr>
        <p:spPr>
          <a:xfrm>
            <a:off x="628650" y="273844"/>
            <a:ext cx="7886700" cy="523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Helvetica Neue"/>
              <a:buNone/>
              <a:defRPr b="0" i="0" sz="1800"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pic>
        <p:nvPicPr>
          <p:cNvPr id="146" name="Google Shape;146;p2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217891" y="4692360"/>
            <a:ext cx="1297461" cy="304691"/>
          </a:xfrm>
          <a:prstGeom prst="rect">
            <a:avLst/>
          </a:prstGeom>
          <a:noFill/>
          <a:ln>
            <a:noFill/>
          </a:ln>
        </p:spPr>
      </p:pic>
      <p:pic>
        <p:nvPicPr>
          <p:cNvPr id="147" name="Google Shape;147;p2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 rot="941602">
            <a:off x="-240147" y="2649753"/>
            <a:ext cx="2775658" cy="3186576"/>
          </a:xfrm>
          <a:prstGeom prst="rect">
            <a:avLst/>
          </a:prstGeom>
          <a:noFill/>
          <a:ln>
            <a:noFill/>
          </a:ln>
        </p:spPr>
      </p:pic>
      <p:sp>
        <p:nvSpPr>
          <p:cNvPr id="148" name="Google Shape;148;p23"/>
          <p:cNvSpPr txBox="1"/>
          <p:nvPr>
            <p:ph idx="12" type="sldNum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indent="0" lvl="1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indent="0" lvl="2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indent="0" lvl="3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indent="0" lvl="4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indent="0" lvl="5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indent="0" lvl="6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indent="0" lvl="7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indent="0" lvl="8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Title Only">
  <p:cSld name="1_Title Only">
    <p:bg>
      <p:bgPr>
        <a:gradFill>
          <a:gsLst>
            <a:gs pos="0">
              <a:srgbClr val="1A5F8C"/>
            </a:gs>
            <a:gs pos="78000">
              <a:srgbClr val="062A41"/>
            </a:gs>
            <a:gs pos="100000">
              <a:srgbClr val="062A41"/>
            </a:gs>
          </a:gsLst>
          <a:lin ang="4200000" scaled="0"/>
        </a:gradFill>
      </p:bgPr>
    </p:bg>
    <p:spTree>
      <p:nvGrpSpPr>
        <p:cNvPr id="149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24"/>
          <p:cNvSpPr txBox="1"/>
          <p:nvPr>
            <p:ph type="title"/>
          </p:nvPr>
        </p:nvSpPr>
        <p:spPr>
          <a:xfrm>
            <a:off x="628650" y="273844"/>
            <a:ext cx="7886700" cy="523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Helvetica Neue"/>
              <a:buNone/>
              <a:defRPr b="0" i="0" sz="180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51" name="Google Shape;151;p24"/>
          <p:cNvSpPr txBox="1"/>
          <p:nvPr>
            <p:ph idx="12" type="sldNum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indent="0" lvl="1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indent="0" lvl="2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indent="0" lvl="3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indent="0" lvl="4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indent="0" lvl="5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indent="0" lvl="6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indent="0" lvl="7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indent="0" lvl="8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152" name="Google Shape;152;p2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 rot="941602">
            <a:off x="-255455" y="2652124"/>
            <a:ext cx="2795614" cy="3204202"/>
          </a:xfrm>
          <a:prstGeom prst="rect">
            <a:avLst/>
          </a:prstGeom>
          <a:noFill/>
          <a:ln>
            <a:noFill/>
          </a:ln>
        </p:spPr>
      </p:pic>
      <p:pic>
        <p:nvPicPr>
          <p:cNvPr id="153" name="Google Shape;153;p2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217889" y="4693880"/>
            <a:ext cx="1297461" cy="30469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154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p25"/>
          <p:cNvSpPr txBox="1"/>
          <p:nvPr>
            <p:ph idx="12" type="sldNum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indent="0" lvl="1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indent="0" lvl="2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indent="0" lvl="3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indent="0" lvl="4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indent="0" lvl="5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indent="0" lvl="6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indent="0" lvl="7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indent="0" lvl="8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156" name="Google Shape;156;p2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217891" y="4692360"/>
            <a:ext cx="1297461" cy="304691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57" name="Google Shape;157;p25"/>
          <p:cNvCxnSpPr/>
          <p:nvPr/>
        </p:nvCxnSpPr>
        <p:spPr>
          <a:xfrm>
            <a:off x="-38430" y="5122718"/>
            <a:ext cx="9193500" cy="0"/>
          </a:xfrm>
          <a:prstGeom prst="straightConnector1">
            <a:avLst/>
          </a:prstGeom>
          <a:noFill/>
          <a:ln cap="flat" cmpd="sng" w="95250">
            <a:solidFill>
              <a:srgbClr val="DA4E1F"/>
            </a:solidFill>
            <a:prstDash val="solid"/>
            <a:miter lim="800000"/>
            <a:headEnd len="sm" w="sm" type="none"/>
            <a:tailEnd len="sm" w="sm" type="none"/>
          </a:ln>
        </p:spPr>
      </p:cxn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>
  <p:cSld name="Title Slide">
    <p:spTree>
      <p:nvGrpSpPr>
        <p:cNvPr id="158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26"/>
          <p:cNvSpPr txBox="1"/>
          <p:nvPr>
            <p:ph type="ctrTitle"/>
          </p:nvPr>
        </p:nvSpPr>
        <p:spPr>
          <a:xfrm>
            <a:off x="0" y="1030616"/>
            <a:ext cx="9144000" cy="17907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rmAutofit/>
          </a:bodyPr>
          <a:lstStyle>
            <a:lvl1pPr lv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500"/>
              <a:buFont typeface="Arvo"/>
              <a:buNone/>
              <a:defRPr b="0" i="0" sz="4500" u="none" cap="none" strike="noStrike">
                <a:solidFill>
                  <a:schemeClr val="lt1"/>
                </a:solidFill>
                <a:latin typeface="Arvo"/>
                <a:ea typeface="Arvo"/>
                <a:cs typeface="Arvo"/>
                <a:sym typeface="Arvo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9pPr>
          </a:lstStyle>
          <a:p/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 - Green">
  <p:cSld name="Title Slide - Green">
    <p:bg>
      <p:bgPr>
        <a:gradFill>
          <a:gsLst>
            <a:gs pos="0">
              <a:srgbClr val="88BB4A"/>
            </a:gs>
            <a:gs pos="78000">
              <a:srgbClr val="4E662C"/>
            </a:gs>
            <a:gs pos="100000">
              <a:srgbClr val="4E662C"/>
            </a:gs>
          </a:gsLst>
          <a:lin ang="4200000" scaled="0"/>
        </a:gradFill>
      </p:bgPr>
    </p:bg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Google Shape;22;p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6457702" y="4460020"/>
            <a:ext cx="2057648" cy="483211"/>
          </a:xfrm>
          <a:prstGeom prst="rect">
            <a:avLst/>
          </a:prstGeom>
          <a:noFill/>
          <a:ln>
            <a:noFill/>
          </a:ln>
        </p:spPr>
      </p:pic>
      <p:sp>
        <p:nvSpPr>
          <p:cNvPr id="23" name="Google Shape;23;p4"/>
          <p:cNvSpPr txBox="1"/>
          <p:nvPr>
            <p:ph type="ctrTitle"/>
          </p:nvPr>
        </p:nvSpPr>
        <p:spPr>
          <a:xfrm>
            <a:off x="4713857" y="1781588"/>
            <a:ext cx="3801600" cy="8508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700"/>
              <a:buFont typeface="Helvetica Neue"/>
              <a:buNone/>
              <a:defRPr b="1" i="0" sz="270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24" name="Google Shape;24;p4"/>
          <p:cNvSpPr txBox="1"/>
          <p:nvPr>
            <p:ph idx="1" type="subTitle"/>
          </p:nvPr>
        </p:nvSpPr>
        <p:spPr>
          <a:xfrm>
            <a:off x="4713856" y="2701529"/>
            <a:ext cx="3801600" cy="4293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lvl="0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sz="1500">
                <a:solidFill>
                  <a:schemeClr val="lt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lvl="1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2pPr>
            <a:lvl3pPr lvl="2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3pPr>
            <a:lvl4pPr lvl="3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4pPr>
            <a:lvl5pPr lvl="4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5pPr>
            <a:lvl6pPr lvl="5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6pPr>
            <a:lvl7pPr lvl="6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7pPr>
            <a:lvl8pPr lvl="7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8pPr>
            <a:lvl9pPr lvl="8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9pPr>
          </a:lstStyle>
          <a:p/>
        </p:txBody>
      </p:sp>
      <p:pic>
        <p:nvPicPr>
          <p:cNvPr id="25" name="Google Shape;25;p4"/>
          <p:cNvPicPr preferRelativeResize="0"/>
          <p:nvPr/>
        </p:nvPicPr>
        <p:blipFill rotWithShape="1">
          <a:blip r:embed="rId3">
            <a:alphaModFix amt="20000"/>
          </a:blip>
          <a:srcRect b="0" l="0" r="0" t="0"/>
          <a:stretch/>
        </p:blipFill>
        <p:spPr>
          <a:xfrm rot="941603">
            <a:off x="-365924" y="-246872"/>
            <a:ext cx="4691940" cy="537768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 - Orange">
  <p:cSld name="Title Slide - Orange">
    <p:bg>
      <p:bgPr>
        <a:gradFill>
          <a:gsLst>
            <a:gs pos="0">
              <a:srgbClr val="DA4E1F"/>
            </a:gs>
            <a:gs pos="78000">
              <a:srgbClr val="6E2A1D"/>
            </a:gs>
            <a:gs pos="100000">
              <a:srgbClr val="6E2A1D"/>
            </a:gs>
          </a:gsLst>
          <a:lin ang="4200000" scaled="0"/>
        </a:gradFill>
      </p:bgPr>
    </p:bg>
    <p:spTree>
      <p:nvGrpSpPr>
        <p:cNvPr id="26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Google Shape;27;p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6457702" y="4460020"/>
            <a:ext cx="2057648" cy="483211"/>
          </a:xfrm>
          <a:prstGeom prst="rect">
            <a:avLst/>
          </a:prstGeom>
          <a:noFill/>
          <a:ln>
            <a:noFill/>
          </a:ln>
        </p:spPr>
      </p:pic>
      <p:sp>
        <p:nvSpPr>
          <p:cNvPr id="28" name="Google Shape;28;p5"/>
          <p:cNvSpPr txBox="1"/>
          <p:nvPr>
            <p:ph type="ctrTitle"/>
          </p:nvPr>
        </p:nvSpPr>
        <p:spPr>
          <a:xfrm>
            <a:off x="4713857" y="1781588"/>
            <a:ext cx="3801600" cy="8508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700"/>
              <a:buFont typeface="Helvetica Neue"/>
              <a:buNone/>
              <a:defRPr b="1" i="0" sz="270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29" name="Google Shape;29;p5"/>
          <p:cNvSpPr txBox="1"/>
          <p:nvPr>
            <p:ph idx="1" type="subTitle"/>
          </p:nvPr>
        </p:nvSpPr>
        <p:spPr>
          <a:xfrm>
            <a:off x="4713856" y="2701529"/>
            <a:ext cx="3801600" cy="4293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lvl="0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sz="1500">
                <a:solidFill>
                  <a:schemeClr val="lt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lvl="1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2pPr>
            <a:lvl3pPr lvl="2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3pPr>
            <a:lvl4pPr lvl="3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4pPr>
            <a:lvl5pPr lvl="4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5pPr>
            <a:lvl6pPr lvl="5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6pPr>
            <a:lvl7pPr lvl="6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7pPr>
            <a:lvl8pPr lvl="7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8pPr>
            <a:lvl9pPr lvl="8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9pPr>
          </a:lstStyle>
          <a:p/>
        </p:txBody>
      </p:sp>
      <p:pic>
        <p:nvPicPr>
          <p:cNvPr id="30" name="Google Shape;30;p5"/>
          <p:cNvPicPr preferRelativeResize="0"/>
          <p:nvPr/>
        </p:nvPicPr>
        <p:blipFill rotWithShape="1">
          <a:blip r:embed="rId3">
            <a:alphaModFix amt="20000"/>
          </a:blip>
          <a:srcRect b="0" l="0" r="0" t="0"/>
          <a:stretch/>
        </p:blipFill>
        <p:spPr>
          <a:xfrm rot="941603">
            <a:off x="-376314" y="-246871"/>
            <a:ext cx="4691940" cy="537768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lide Breaker - Light">
  <p:cSld name="Slide Breaker - Light">
    <p:bg>
      <p:bgPr>
        <a:solidFill>
          <a:schemeClr val="lt1"/>
        </a:solidFill>
      </p:bgPr>
    </p:bg>
    <p:spTree>
      <p:nvGrpSpPr>
        <p:cNvPr id="3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6"/>
          <p:cNvSpPr txBox="1"/>
          <p:nvPr>
            <p:ph type="ctrTitle"/>
          </p:nvPr>
        </p:nvSpPr>
        <p:spPr>
          <a:xfrm>
            <a:off x="2671253" y="2041964"/>
            <a:ext cx="3801600" cy="3627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Helvetica Neue"/>
              <a:buNone/>
              <a:defRPr b="1" i="0" sz="18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pic>
        <p:nvPicPr>
          <p:cNvPr id="33" name="Google Shape;33;p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467116" y="1069756"/>
            <a:ext cx="1995529" cy="2290958"/>
          </a:xfrm>
          <a:prstGeom prst="rect">
            <a:avLst/>
          </a:prstGeom>
          <a:noFill/>
          <a:ln>
            <a:noFill/>
          </a:ln>
        </p:spPr>
      </p:pic>
      <p:pic>
        <p:nvPicPr>
          <p:cNvPr id="34" name="Google Shape;34;p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217891" y="4692360"/>
            <a:ext cx="1297461" cy="304691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35" name="Google Shape;35;p6"/>
          <p:cNvCxnSpPr/>
          <p:nvPr/>
        </p:nvCxnSpPr>
        <p:spPr>
          <a:xfrm>
            <a:off x="-38430" y="5122718"/>
            <a:ext cx="9193500" cy="0"/>
          </a:xfrm>
          <a:prstGeom prst="straightConnector1">
            <a:avLst/>
          </a:prstGeom>
          <a:noFill/>
          <a:ln cap="flat" cmpd="sng" w="95250">
            <a:solidFill>
              <a:srgbClr val="DA4E1F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36" name="Google Shape;36;p6"/>
          <p:cNvSpPr txBox="1"/>
          <p:nvPr>
            <p:ph idx="1" type="subTitle"/>
          </p:nvPr>
        </p:nvSpPr>
        <p:spPr>
          <a:xfrm>
            <a:off x="2671253" y="2524079"/>
            <a:ext cx="3801600" cy="4293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lv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lvl="1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2pPr>
            <a:lvl3pPr lvl="2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3pPr>
            <a:lvl4pPr lvl="3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4pPr>
            <a:lvl5pPr lvl="4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5pPr>
            <a:lvl6pPr lvl="5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6pPr>
            <a:lvl7pPr lvl="6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7pPr>
            <a:lvl8pPr lvl="7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8pPr>
            <a:lvl9pPr lvl="8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9pPr>
          </a:lstStyle>
          <a:p/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_Slide Breaker - Blue">
  <p:cSld name="2_Slide Breaker - Blue">
    <p:bg>
      <p:bgPr>
        <a:gradFill>
          <a:gsLst>
            <a:gs pos="0">
              <a:srgbClr val="1A5F8C"/>
            </a:gs>
            <a:gs pos="78000">
              <a:srgbClr val="062A41"/>
            </a:gs>
            <a:gs pos="100000">
              <a:srgbClr val="062A41"/>
            </a:gs>
          </a:gsLst>
          <a:lin ang="4200000" scaled="0"/>
        </a:gradFill>
      </p:bgPr>
    </p:bg>
    <p:spTree>
      <p:nvGrpSpPr>
        <p:cNvPr id="37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Google Shape;38;p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217889" y="4693880"/>
            <a:ext cx="1297461" cy="304691"/>
          </a:xfrm>
          <a:prstGeom prst="rect">
            <a:avLst/>
          </a:prstGeom>
          <a:noFill/>
          <a:ln>
            <a:noFill/>
          </a:ln>
        </p:spPr>
      </p:pic>
      <p:sp>
        <p:nvSpPr>
          <p:cNvPr id="39" name="Google Shape;39;p7"/>
          <p:cNvSpPr txBox="1"/>
          <p:nvPr>
            <p:ph type="ctrTitle"/>
          </p:nvPr>
        </p:nvSpPr>
        <p:spPr>
          <a:xfrm>
            <a:off x="2671253" y="2041964"/>
            <a:ext cx="3801600" cy="3627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Helvetica Neue"/>
              <a:buNone/>
              <a:defRPr b="1" i="0" sz="180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pic>
        <p:nvPicPr>
          <p:cNvPr id="40" name="Google Shape;40;p7"/>
          <p:cNvPicPr preferRelativeResize="0"/>
          <p:nvPr/>
        </p:nvPicPr>
        <p:blipFill rotWithShape="1">
          <a:blip r:embed="rId3">
            <a:alphaModFix amt="20000"/>
          </a:blip>
          <a:srcRect b="0" l="0" r="0" t="0"/>
          <a:stretch/>
        </p:blipFill>
        <p:spPr>
          <a:xfrm>
            <a:off x="467117" y="1079777"/>
            <a:ext cx="1995529" cy="2287183"/>
          </a:xfrm>
          <a:prstGeom prst="rect">
            <a:avLst/>
          </a:prstGeom>
          <a:noFill/>
          <a:ln>
            <a:noFill/>
          </a:ln>
        </p:spPr>
      </p:pic>
      <p:sp>
        <p:nvSpPr>
          <p:cNvPr id="41" name="Google Shape;41;p7"/>
          <p:cNvSpPr txBox="1"/>
          <p:nvPr>
            <p:ph idx="1" type="subTitle"/>
          </p:nvPr>
        </p:nvSpPr>
        <p:spPr>
          <a:xfrm>
            <a:off x="2671253" y="2524079"/>
            <a:ext cx="3801600" cy="4293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lv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sz="1500">
                <a:solidFill>
                  <a:schemeClr val="lt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lvl="1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2pPr>
            <a:lvl3pPr lvl="2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3pPr>
            <a:lvl4pPr lvl="3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4pPr>
            <a:lvl5pPr lvl="4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5pPr>
            <a:lvl6pPr lvl="5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6pPr>
            <a:lvl7pPr lvl="6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7pPr>
            <a:lvl8pPr lvl="7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8pPr>
            <a:lvl9pPr lvl="8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9pPr>
          </a:lstStyle>
          <a:p/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lide Breaker - Orange">
  <p:cSld name="Slide Breaker - Orange">
    <p:bg>
      <p:bgPr>
        <a:gradFill>
          <a:gsLst>
            <a:gs pos="0">
              <a:srgbClr val="DA4E1F"/>
            </a:gs>
            <a:gs pos="78000">
              <a:srgbClr val="6E2A1D"/>
            </a:gs>
            <a:gs pos="100000">
              <a:srgbClr val="6E2A1D"/>
            </a:gs>
          </a:gsLst>
          <a:lin ang="4200000" scaled="0"/>
        </a:gradFill>
      </p:bgPr>
    </p:bg>
    <p:spTree>
      <p:nvGrpSpPr>
        <p:cNvPr id="42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" name="Google Shape;43;p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217889" y="4693880"/>
            <a:ext cx="1297461" cy="304691"/>
          </a:xfrm>
          <a:prstGeom prst="rect">
            <a:avLst/>
          </a:prstGeom>
          <a:noFill/>
          <a:ln>
            <a:noFill/>
          </a:ln>
        </p:spPr>
      </p:pic>
      <p:sp>
        <p:nvSpPr>
          <p:cNvPr id="44" name="Google Shape;44;p8"/>
          <p:cNvSpPr txBox="1"/>
          <p:nvPr>
            <p:ph type="ctrTitle"/>
          </p:nvPr>
        </p:nvSpPr>
        <p:spPr>
          <a:xfrm>
            <a:off x="2671253" y="2041964"/>
            <a:ext cx="3801600" cy="3627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Helvetica Neue"/>
              <a:buNone/>
              <a:defRPr b="1" i="0" sz="180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pic>
        <p:nvPicPr>
          <p:cNvPr id="45" name="Google Shape;45;p8"/>
          <p:cNvPicPr preferRelativeResize="0"/>
          <p:nvPr/>
        </p:nvPicPr>
        <p:blipFill rotWithShape="1">
          <a:blip r:embed="rId3">
            <a:alphaModFix amt="20000"/>
          </a:blip>
          <a:srcRect b="0" l="0" r="0" t="0"/>
          <a:stretch/>
        </p:blipFill>
        <p:spPr>
          <a:xfrm>
            <a:off x="467117" y="1079777"/>
            <a:ext cx="1995529" cy="2287183"/>
          </a:xfrm>
          <a:prstGeom prst="rect">
            <a:avLst/>
          </a:prstGeom>
          <a:noFill/>
          <a:ln>
            <a:noFill/>
          </a:ln>
        </p:spPr>
      </p:pic>
      <p:sp>
        <p:nvSpPr>
          <p:cNvPr id="46" name="Google Shape;46;p8"/>
          <p:cNvSpPr txBox="1"/>
          <p:nvPr>
            <p:ph idx="1" type="subTitle"/>
          </p:nvPr>
        </p:nvSpPr>
        <p:spPr>
          <a:xfrm>
            <a:off x="2671253" y="2524079"/>
            <a:ext cx="3801600" cy="4293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lv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sz="1500">
                <a:solidFill>
                  <a:schemeClr val="lt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lvl="1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2pPr>
            <a:lvl3pPr lvl="2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3pPr>
            <a:lvl4pPr lvl="3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4pPr>
            <a:lvl5pPr lvl="4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5pPr>
            <a:lvl6pPr lvl="5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6pPr>
            <a:lvl7pPr lvl="6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7pPr>
            <a:lvl8pPr lvl="7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8pPr>
            <a:lvl9pPr lvl="8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9pPr>
          </a:lstStyle>
          <a:p/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lide Breaker - Green">
  <p:cSld name="Slide Breaker - Green">
    <p:bg>
      <p:bgPr>
        <a:gradFill>
          <a:gsLst>
            <a:gs pos="0">
              <a:srgbClr val="88BB4A"/>
            </a:gs>
            <a:gs pos="78000">
              <a:srgbClr val="4E662C"/>
            </a:gs>
            <a:gs pos="100000">
              <a:srgbClr val="4E662C"/>
            </a:gs>
          </a:gsLst>
          <a:lin ang="4200000" scaled="0"/>
        </a:gradFill>
      </p:bgPr>
    </p:bg>
    <p:spTree>
      <p:nvGrpSpPr>
        <p:cNvPr id="47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" name="Google Shape;48;p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217889" y="4693880"/>
            <a:ext cx="1297461" cy="304691"/>
          </a:xfrm>
          <a:prstGeom prst="rect">
            <a:avLst/>
          </a:prstGeom>
          <a:noFill/>
          <a:ln>
            <a:noFill/>
          </a:ln>
        </p:spPr>
      </p:pic>
      <p:sp>
        <p:nvSpPr>
          <p:cNvPr id="49" name="Google Shape;49;p9"/>
          <p:cNvSpPr txBox="1"/>
          <p:nvPr>
            <p:ph type="ctrTitle"/>
          </p:nvPr>
        </p:nvSpPr>
        <p:spPr>
          <a:xfrm>
            <a:off x="2671253" y="2041964"/>
            <a:ext cx="3801600" cy="3627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Helvetica Neue"/>
              <a:buNone/>
              <a:defRPr b="1" i="0" sz="180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pic>
        <p:nvPicPr>
          <p:cNvPr id="50" name="Google Shape;50;p9"/>
          <p:cNvPicPr preferRelativeResize="0"/>
          <p:nvPr/>
        </p:nvPicPr>
        <p:blipFill rotWithShape="1">
          <a:blip r:embed="rId3">
            <a:alphaModFix amt="20000"/>
          </a:blip>
          <a:srcRect b="0" l="0" r="0" t="0"/>
          <a:stretch/>
        </p:blipFill>
        <p:spPr>
          <a:xfrm>
            <a:off x="467117" y="1079777"/>
            <a:ext cx="1995529" cy="2287183"/>
          </a:xfrm>
          <a:prstGeom prst="rect">
            <a:avLst/>
          </a:prstGeom>
          <a:noFill/>
          <a:ln>
            <a:noFill/>
          </a:ln>
        </p:spPr>
      </p:pic>
      <p:sp>
        <p:nvSpPr>
          <p:cNvPr id="51" name="Google Shape;51;p9"/>
          <p:cNvSpPr txBox="1"/>
          <p:nvPr>
            <p:ph idx="1" type="subTitle"/>
          </p:nvPr>
        </p:nvSpPr>
        <p:spPr>
          <a:xfrm>
            <a:off x="2671253" y="2524079"/>
            <a:ext cx="3801600" cy="4293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lv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sz="1500">
                <a:solidFill>
                  <a:schemeClr val="lt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lvl="1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2pPr>
            <a:lvl3pPr lvl="2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3pPr>
            <a:lvl4pPr lvl="3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4pPr>
            <a:lvl5pPr lvl="4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5pPr>
            <a:lvl6pPr lvl="5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6pPr>
            <a:lvl7pPr lvl="6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7pPr>
            <a:lvl8pPr lvl="7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8pPr>
            <a:lvl9pPr lvl="8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9pPr>
          </a:lstStyle>
          <a:p/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_Slide Breaker - Blue">
  <p:cSld name="3_Slide Breaker - Blue">
    <p:bg>
      <p:bgPr>
        <a:solidFill>
          <a:schemeClr val="lt1"/>
        </a:solidFill>
      </p:bgPr>
    </p:bg>
    <p:spTree>
      <p:nvGrpSpPr>
        <p:cNvPr id="52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10"/>
          <p:cNvSpPr/>
          <p:nvPr/>
        </p:nvSpPr>
        <p:spPr>
          <a:xfrm>
            <a:off x="0" y="0"/>
            <a:ext cx="4042200" cy="5143500"/>
          </a:xfrm>
          <a:prstGeom prst="rect">
            <a:avLst/>
          </a:prstGeom>
          <a:solidFill>
            <a:srgbClr val="D0CECE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4" name="Google Shape;54;p10"/>
          <p:cNvSpPr txBox="1"/>
          <p:nvPr>
            <p:ph type="ctrTitle"/>
          </p:nvPr>
        </p:nvSpPr>
        <p:spPr>
          <a:xfrm>
            <a:off x="4572000" y="2390345"/>
            <a:ext cx="3801600" cy="3627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Helvetica Neue"/>
              <a:buNone/>
              <a:defRPr b="1" i="0" sz="18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pic>
        <p:nvPicPr>
          <p:cNvPr id="55" name="Google Shape;55;p10"/>
          <p:cNvPicPr preferRelativeResize="0"/>
          <p:nvPr/>
        </p:nvPicPr>
        <p:blipFill rotWithShape="1">
          <a:blip r:embed="rId2">
            <a:alphaModFix amt="20000"/>
          </a:blip>
          <a:srcRect b="0" l="0" r="0" t="0"/>
          <a:stretch/>
        </p:blipFill>
        <p:spPr>
          <a:xfrm rot="941602">
            <a:off x="86299" y="3155822"/>
            <a:ext cx="1683828" cy="1929925"/>
          </a:xfrm>
          <a:prstGeom prst="rect">
            <a:avLst/>
          </a:prstGeom>
          <a:noFill/>
          <a:ln>
            <a:noFill/>
          </a:ln>
        </p:spPr>
      </p:pic>
      <p:sp>
        <p:nvSpPr>
          <p:cNvPr id="56" name="Google Shape;56;p10"/>
          <p:cNvSpPr txBox="1"/>
          <p:nvPr/>
        </p:nvSpPr>
        <p:spPr>
          <a:xfrm>
            <a:off x="1241210" y="1637072"/>
            <a:ext cx="1559700" cy="2847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1400" u="none" cap="none" strike="noStrike">
                <a:solidFill>
                  <a:srgbClr val="FF0071"/>
                </a:solidFill>
                <a:latin typeface="Calibri"/>
                <a:ea typeface="Calibri"/>
                <a:cs typeface="Calibri"/>
                <a:sym typeface="Calibri"/>
              </a:rPr>
              <a:t>Add Image Here</a:t>
            </a:r>
            <a:endParaRPr sz="1100"/>
          </a:p>
        </p:txBody>
      </p:sp>
      <p:cxnSp>
        <p:nvCxnSpPr>
          <p:cNvPr id="57" name="Google Shape;57;p10"/>
          <p:cNvCxnSpPr/>
          <p:nvPr/>
        </p:nvCxnSpPr>
        <p:spPr>
          <a:xfrm>
            <a:off x="-38430" y="5122718"/>
            <a:ext cx="9193500" cy="0"/>
          </a:xfrm>
          <a:prstGeom prst="straightConnector1">
            <a:avLst/>
          </a:prstGeom>
          <a:noFill/>
          <a:ln cap="flat" cmpd="sng" w="95250">
            <a:solidFill>
              <a:srgbClr val="DA4E1F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58" name="Google Shape;58;p1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217891" y="4692360"/>
            <a:ext cx="1297461" cy="304691"/>
          </a:xfrm>
          <a:prstGeom prst="rect">
            <a:avLst/>
          </a:prstGeom>
          <a:noFill/>
          <a:ln>
            <a:noFill/>
          </a:ln>
        </p:spPr>
      </p:pic>
      <p:sp>
        <p:nvSpPr>
          <p:cNvPr id="59" name="Google Shape;59;p10"/>
          <p:cNvSpPr txBox="1"/>
          <p:nvPr>
            <p:ph idx="1" type="subTitle"/>
          </p:nvPr>
        </p:nvSpPr>
        <p:spPr>
          <a:xfrm>
            <a:off x="4572000" y="2871087"/>
            <a:ext cx="3801600" cy="4293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lv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lvl="1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2pPr>
            <a:lvl3pPr lvl="2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3pPr>
            <a:lvl4pPr lvl="3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4pPr>
            <a:lvl5pPr lvl="4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5pPr>
            <a:lvl6pPr lvl="5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6pPr>
            <a:lvl7pPr lvl="6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7pPr>
            <a:lvl8pPr lvl="7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8pPr>
            <a:lvl9pPr lvl="8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9pPr>
          </a:lstStyle>
          <a:p/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20" Type="http://schemas.openxmlformats.org/officeDocument/2006/relationships/slideLayout" Target="../slideLayouts/slideLayout20.xml"/><Relationship Id="rId22" Type="http://schemas.openxmlformats.org/officeDocument/2006/relationships/slideLayout" Target="../slideLayouts/slideLayout22.xml"/><Relationship Id="rId21" Type="http://schemas.openxmlformats.org/officeDocument/2006/relationships/slideLayout" Target="../slideLayouts/slideLayout21.xml"/><Relationship Id="rId24" Type="http://schemas.openxmlformats.org/officeDocument/2006/relationships/slideLayout" Target="../slideLayouts/slideLayout24.xml"/><Relationship Id="rId23" Type="http://schemas.openxmlformats.org/officeDocument/2006/relationships/slideLayout" Target="../slideLayouts/slideLayout23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26" Type="http://schemas.openxmlformats.org/officeDocument/2006/relationships/theme" Target="../theme/theme1.xml"/><Relationship Id="rId25" Type="http://schemas.openxmlformats.org/officeDocument/2006/relationships/slideLayout" Target="../slideLayouts/slideLayout25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5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14.xml"/><Relationship Id="rId17" Type="http://schemas.openxmlformats.org/officeDocument/2006/relationships/slideLayout" Target="../slideLayouts/slideLayout17.xml"/><Relationship Id="rId16" Type="http://schemas.openxmlformats.org/officeDocument/2006/relationships/slideLayout" Target="../slideLayouts/slideLayout16.xml"/><Relationship Id="rId19" Type="http://schemas.openxmlformats.org/officeDocument/2006/relationships/slideLayout" Target="../slideLayouts/slideLayout19.xml"/><Relationship Id="rId18" Type="http://schemas.openxmlformats.org/officeDocument/2006/relationships/slideLayout" Target="../slideLayouts/slideLayout1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  <a:defRPr b="0" i="0" sz="3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628650" y="1369219"/>
            <a:ext cx="7886700" cy="32634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361950" lvl="0" marL="457200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b="0" i="0" sz="2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42900" lvl="1" marL="9144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23850" lvl="2" marL="1371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17500" lvl="3" marL="18288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17500" lvl="4" marL="22860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17500" lvl="5" marL="27432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17500" lvl="6" marL="32004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17500" lvl="7" marL="3657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17500" lvl="8" marL="41148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0" type="dt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" name="Google Shape;9;p1"/>
          <p:cNvSpPr txBox="1"/>
          <p:nvPr>
            <p:ph idx="11" type="ftr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" name="Google Shape;10;p1"/>
          <p:cNvSpPr txBox="1"/>
          <p:nvPr>
            <p:ph idx="12" type="sldNum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  <p:sldLayoutId id="2147483664" r:id="rId17"/>
    <p:sldLayoutId id="2147483665" r:id="rId18"/>
    <p:sldLayoutId id="2147483666" r:id="rId19"/>
    <p:sldLayoutId id="2147483667" r:id="rId20"/>
    <p:sldLayoutId id="2147483668" r:id="rId21"/>
    <p:sldLayoutId id="2147483669" r:id="rId22"/>
    <p:sldLayoutId id="2147483670" r:id="rId23"/>
    <p:sldLayoutId id="2147483671" r:id="rId24"/>
    <p:sldLayoutId id="2147483672" r:id="rId25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7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6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5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3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27"/>
          <p:cNvSpPr txBox="1"/>
          <p:nvPr>
            <p:ph type="ctrTitle"/>
          </p:nvPr>
        </p:nvSpPr>
        <p:spPr>
          <a:xfrm>
            <a:off x="1143000" y="1792825"/>
            <a:ext cx="6858000" cy="12825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rmAutofit fontScale="90000"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vo"/>
              <a:buNone/>
            </a:pPr>
            <a:r>
              <a:rPr b="0" lang="en" sz="4500">
                <a:latin typeface="Arvo"/>
                <a:ea typeface="Arvo"/>
                <a:cs typeface="Arvo"/>
                <a:sym typeface="Arvo"/>
              </a:rPr>
              <a:t>Creating a Compassionate Classroom</a:t>
            </a:r>
            <a:endParaRPr/>
          </a:p>
        </p:txBody>
      </p:sp>
      <p:sp>
        <p:nvSpPr>
          <p:cNvPr id="165" name="Google Shape;165;p27"/>
          <p:cNvSpPr txBox="1"/>
          <p:nvPr>
            <p:ph idx="1" type="subTitle"/>
          </p:nvPr>
        </p:nvSpPr>
        <p:spPr>
          <a:xfrm>
            <a:off x="1087675" y="3213002"/>
            <a:ext cx="6858000" cy="4509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 lnSpcReduction="1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500"/>
              <a:buNone/>
            </a:pPr>
            <a:r>
              <a:rPr b="1" lang="en">
                <a:solidFill>
                  <a:srgbClr val="7F7F7F"/>
                </a:solidFill>
                <a:latin typeface="Montserrat"/>
                <a:ea typeface="Montserrat"/>
                <a:cs typeface="Montserrat"/>
                <a:sym typeface="Montserrat"/>
              </a:rPr>
              <a:t>Exploring Happiness</a:t>
            </a:r>
            <a:endParaRPr b="1">
              <a:solidFill>
                <a:srgbClr val="7F7F7F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500"/>
              <a:buNone/>
            </a:pPr>
            <a:r>
              <a:t/>
            </a:r>
            <a:endParaRPr b="1">
              <a:solidFill>
                <a:srgbClr val="7F7F7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9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28"/>
          <p:cNvSpPr txBox="1"/>
          <p:nvPr>
            <p:ph type="ctrTitle"/>
          </p:nvPr>
        </p:nvSpPr>
        <p:spPr>
          <a:xfrm>
            <a:off x="4713857" y="2146338"/>
            <a:ext cx="3801600" cy="8508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vo"/>
              <a:buNone/>
            </a:pPr>
            <a:r>
              <a:rPr lang="en" sz="4500">
                <a:latin typeface="Arvo"/>
                <a:ea typeface="Arvo"/>
                <a:cs typeface="Arvo"/>
                <a:sym typeface="Arvo"/>
              </a:rPr>
              <a:t>Checking In</a:t>
            </a:r>
            <a:endParaRPr sz="4500">
              <a:latin typeface="Arvo"/>
              <a:ea typeface="Arvo"/>
              <a:cs typeface="Arvo"/>
              <a:sym typeface="Arvo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4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p29"/>
          <p:cNvSpPr txBox="1"/>
          <p:nvPr>
            <p:ph type="title"/>
          </p:nvPr>
        </p:nvSpPr>
        <p:spPr>
          <a:xfrm>
            <a:off x="628650" y="117090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Arvo"/>
              <a:buNone/>
            </a:pPr>
            <a:r>
              <a:rPr lang="en" sz="4500">
                <a:solidFill>
                  <a:srgbClr val="DA4E1F"/>
                </a:solidFill>
                <a:latin typeface="Arvo"/>
                <a:ea typeface="Arvo"/>
                <a:cs typeface="Arvo"/>
                <a:sym typeface="Arvo"/>
              </a:rPr>
              <a:t>Stand By Your Experience</a:t>
            </a:r>
            <a:endParaRPr sz="4500">
              <a:solidFill>
                <a:srgbClr val="DA4E1F"/>
              </a:solidFill>
              <a:latin typeface="Arvo"/>
              <a:ea typeface="Arvo"/>
              <a:cs typeface="Arvo"/>
              <a:sym typeface="Arvo"/>
            </a:endParaRPr>
          </a:p>
        </p:txBody>
      </p:sp>
      <p:sp>
        <p:nvSpPr>
          <p:cNvPr id="176" name="Google Shape;176;p29"/>
          <p:cNvSpPr txBox="1"/>
          <p:nvPr>
            <p:ph idx="1" type="body"/>
          </p:nvPr>
        </p:nvSpPr>
        <p:spPr>
          <a:xfrm>
            <a:off x="303000" y="1510600"/>
            <a:ext cx="5153400" cy="13464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-330200" lvl="0" marL="457200" marR="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1600"/>
              <a:buChar char="•"/>
            </a:pPr>
            <a:r>
              <a:rPr lang="en" sz="1600"/>
              <a:t>When I say something you agree with, move to the </a:t>
            </a:r>
            <a:r>
              <a:rPr b="1" lang="en" sz="1600"/>
              <a:t>YES</a:t>
            </a:r>
            <a:r>
              <a:rPr lang="en" sz="1600"/>
              <a:t> side.</a:t>
            </a:r>
            <a:endParaRPr sz="1600"/>
          </a:p>
          <a:p>
            <a:pPr indent="-330200" lvl="0" marL="457200" marR="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1600"/>
              <a:buChar char="•"/>
            </a:pPr>
            <a:r>
              <a:rPr lang="en" sz="1600"/>
              <a:t>When I say something you disagree with, move to the </a:t>
            </a:r>
            <a:r>
              <a:rPr b="1" lang="en" sz="1600"/>
              <a:t>NO</a:t>
            </a:r>
            <a:r>
              <a:rPr lang="en" sz="1600"/>
              <a:t> side.</a:t>
            </a:r>
            <a:endParaRPr sz="1600"/>
          </a:p>
          <a:p>
            <a:pPr indent="-330200" lvl="0" marL="457200" marR="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1600"/>
              <a:buChar char="•"/>
            </a:pPr>
            <a:r>
              <a:rPr lang="en" sz="1600"/>
              <a:t>Talk with your </a:t>
            </a:r>
            <a:r>
              <a:rPr lang="en" sz="1600"/>
              <a:t>neighbors</a:t>
            </a:r>
            <a:r>
              <a:rPr lang="en" sz="1600"/>
              <a:t> and share your thoughts.</a:t>
            </a:r>
            <a:endParaRPr/>
          </a:p>
        </p:txBody>
      </p:sp>
      <p:pic>
        <p:nvPicPr>
          <p:cNvPr id="177" name="Google Shape;177;p2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729400" y="1607976"/>
            <a:ext cx="3066450" cy="205279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p30"/>
          <p:cNvSpPr txBox="1"/>
          <p:nvPr>
            <p:ph type="title"/>
          </p:nvPr>
        </p:nvSpPr>
        <p:spPr>
          <a:xfrm>
            <a:off x="191250" y="243500"/>
            <a:ext cx="8761500" cy="99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 fontScale="90000"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73333"/>
              <a:buFont typeface="Arvo"/>
              <a:buNone/>
            </a:pPr>
            <a:r>
              <a:rPr lang="en" sz="4500">
                <a:solidFill>
                  <a:srgbClr val="1A5F8C"/>
                </a:solidFill>
                <a:latin typeface="Arvo"/>
                <a:ea typeface="Arvo"/>
                <a:cs typeface="Arvo"/>
                <a:sym typeface="Arvo"/>
              </a:rPr>
              <a:t>Our Aspirations and Our Wish for Happiness </a:t>
            </a:r>
            <a:endParaRPr sz="4500">
              <a:solidFill>
                <a:srgbClr val="1A5F8C"/>
              </a:solidFill>
              <a:latin typeface="Arvo"/>
              <a:ea typeface="Arvo"/>
              <a:cs typeface="Arvo"/>
              <a:sym typeface="Arvo"/>
            </a:endParaRPr>
          </a:p>
        </p:txBody>
      </p:sp>
      <p:sp>
        <p:nvSpPr>
          <p:cNvPr id="183" name="Google Shape;183;p30"/>
          <p:cNvSpPr txBox="1"/>
          <p:nvPr>
            <p:ph idx="1" type="body"/>
          </p:nvPr>
        </p:nvSpPr>
        <p:spPr>
          <a:xfrm>
            <a:off x="348175" y="1584550"/>
            <a:ext cx="4695300" cy="27753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-330200" lvl="0" marL="457200" marR="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1600"/>
              <a:buChar char="•"/>
            </a:pPr>
            <a:r>
              <a:rPr lang="en" sz="1600"/>
              <a:t>Take a look at the three categories on the sheet.</a:t>
            </a:r>
            <a:endParaRPr sz="1600"/>
          </a:p>
          <a:p>
            <a:pPr indent="-330200" lvl="0" marL="457200" marR="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1600"/>
              <a:buChar char="•"/>
            </a:pPr>
            <a:r>
              <a:rPr lang="en" sz="1600"/>
              <a:t>Write down ideas for each column:</a:t>
            </a:r>
            <a:endParaRPr sz="1600"/>
          </a:p>
          <a:p>
            <a:pPr indent="-330200" lvl="1" marL="914400" marR="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1600"/>
              <a:buChar char="•"/>
            </a:pPr>
            <a:r>
              <a:rPr lang="en" sz="1600"/>
              <a:t>What activities we like and are important for us</a:t>
            </a:r>
            <a:endParaRPr sz="1600"/>
          </a:p>
          <a:p>
            <a:pPr indent="-330200" lvl="1" marL="914400" marR="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1600"/>
              <a:buChar char="•"/>
            </a:pPr>
            <a:r>
              <a:rPr lang="en" sz="1600"/>
              <a:t>Our hopes and wishes for the year</a:t>
            </a:r>
            <a:endParaRPr sz="1600"/>
          </a:p>
          <a:p>
            <a:pPr indent="-330200" lvl="1" marL="914400" marR="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1600"/>
              <a:buChar char="•"/>
            </a:pPr>
            <a:r>
              <a:rPr lang="en" sz="1600"/>
              <a:t>Worries and concerns</a:t>
            </a:r>
            <a:endParaRPr sz="1600"/>
          </a:p>
        </p:txBody>
      </p:sp>
      <p:pic>
        <p:nvPicPr>
          <p:cNvPr id="184" name="Google Shape;184;p30"/>
          <p:cNvPicPr preferRelativeResize="0"/>
          <p:nvPr/>
        </p:nvPicPr>
        <p:blipFill rotWithShape="1">
          <a:blip r:embed="rId3">
            <a:alphaModFix/>
          </a:blip>
          <a:srcRect b="50241" l="54614" r="3903" t="23744"/>
          <a:stretch/>
        </p:blipFill>
        <p:spPr>
          <a:xfrm>
            <a:off x="4799375" y="2058237"/>
            <a:ext cx="4344627" cy="17028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8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31"/>
          <p:cNvSpPr txBox="1"/>
          <p:nvPr>
            <p:ph type="title"/>
          </p:nvPr>
        </p:nvSpPr>
        <p:spPr>
          <a:xfrm>
            <a:off x="628650" y="118365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Arvo"/>
              <a:buNone/>
            </a:pPr>
            <a:r>
              <a:rPr lang="en" sz="4500">
                <a:solidFill>
                  <a:srgbClr val="88BB4A"/>
                </a:solidFill>
                <a:latin typeface="Arvo"/>
                <a:ea typeface="Arvo"/>
                <a:cs typeface="Arvo"/>
                <a:sym typeface="Arvo"/>
              </a:rPr>
              <a:t>Debrief</a:t>
            </a:r>
            <a:endParaRPr>
              <a:solidFill>
                <a:schemeClr val="lt1"/>
              </a:solidFill>
            </a:endParaRPr>
          </a:p>
        </p:txBody>
      </p:sp>
      <p:sp>
        <p:nvSpPr>
          <p:cNvPr id="190" name="Google Shape;190;p31"/>
          <p:cNvSpPr txBox="1"/>
          <p:nvPr>
            <p:ph idx="1" type="body"/>
          </p:nvPr>
        </p:nvSpPr>
        <p:spPr>
          <a:xfrm>
            <a:off x="628650" y="1459425"/>
            <a:ext cx="7886700" cy="27753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-3302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600"/>
              <a:buChar char="•"/>
            </a:pPr>
            <a:r>
              <a:rPr lang="en" sz="1600"/>
              <a:t>Is there anything that you realized or heard that has stuck with you or seemed particularly important? </a:t>
            </a:r>
            <a:endParaRPr sz="1600"/>
          </a:p>
          <a:p>
            <a:pPr indent="-330200" lvl="1" marL="9144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600"/>
              <a:buChar char="•"/>
            </a:pPr>
            <a:r>
              <a:rPr lang="en" sz="1600"/>
              <a:t>If so, you can share it in a single word as we go around one by one. If not, you can pass.</a:t>
            </a:r>
            <a:endParaRPr sz="1600"/>
          </a:p>
          <a:p>
            <a:pPr indent="0" lvl="0" marL="9144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/>
          </a:p>
          <a:p>
            <a:pPr indent="-3302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600"/>
              <a:buChar char="•"/>
            </a:pPr>
            <a:r>
              <a:rPr lang="en" sz="1600"/>
              <a:t>Is there anything that you still have a question about or would like to talk more about next time? </a:t>
            </a:r>
            <a:endParaRPr sz="1600"/>
          </a:p>
          <a:p>
            <a:pPr indent="-330200" lvl="1" marL="9144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600"/>
              <a:buChar char="•"/>
            </a:pPr>
            <a:r>
              <a:rPr lang="en" sz="1600"/>
              <a:t>If so, you can share it in a single word, or you can pass.</a:t>
            </a:r>
            <a:endParaRPr sz="2500"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