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Arvo"/>
      <p:regular r:id="rId14"/>
      <p:bold r:id="rId15"/>
      <p:italic r:id="rId16"/>
      <p:boldItalic r:id="rId17"/>
    </p:embeddedFont>
    <p:embeddedFont>
      <p:font typeface="Libre Baskerville"/>
      <p:regular r:id="rId18"/>
      <p:bold r:id="rId19"/>
      <p: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Arvo-bold.fntdata"/><Relationship Id="rId14" Type="http://schemas.openxmlformats.org/officeDocument/2006/relationships/font" Target="fonts/Arvo-regular.fntdata"/><Relationship Id="rId17" Type="http://schemas.openxmlformats.org/officeDocument/2006/relationships/font" Target="fonts/Arvo-boldItalic.fntdata"/><Relationship Id="rId16" Type="http://schemas.openxmlformats.org/officeDocument/2006/relationships/font" Target="fonts/Arvo-italic.fntdata"/><Relationship Id="rId19" Type="http://schemas.openxmlformats.org/officeDocument/2006/relationships/font" Target="fonts/LibreBaskerville-bold.fntdata"/><Relationship Id="rId18" Type="http://schemas.openxmlformats.org/officeDocument/2006/relationships/font" Target="fonts/LibreBaskervil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84b3473ba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b84b3473ba_0_3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84b3473ba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84b3473ba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b84b3473ba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b84b3473ba_0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Creating a Compassionate Classroom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Practicing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Kindness and Compassion</a:t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t/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78350" y="2107500"/>
            <a:ext cx="38766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class agreement is being acted out? Guess!</a:t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628650" y="3798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Turning Class Agreements into Helping Actions</a:t>
            </a:r>
            <a:endParaRPr sz="26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953" y="1814625"/>
            <a:ext cx="4528051" cy="220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1183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628650" y="1184100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Did you notice how you felt when you saw people needing help or getting help?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there anything you learned or practiced about kindness or compassion that you might like to use again sometime?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there anything you think we should add to the class agreements after what we did today?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