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free stock image</a:t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free stock image</a:t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Creating a </a:t>
            </a:r>
            <a:r>
              <a:rPr b="0" lang="en" sz="4500">
                <a:latin typeface="Arvo"/>
                <a:ea typeface="Arvo"/>
                <a:cs typeface="Arvo"/>
                <a:sym typeface="Arvo"/>
              </a:rPr>
              <a:t>Compassionate</a:t>
            </a:r>
            <a:r>
              <a:rPr b="0" lang="en" sz="4500">
                <a:latin typeface="Arvo"/>
                <a:ea typeface="Arvo"/>
                <a:cs typeface="Arvo"/>
                <a:sym typeface="Arvo"/>
              </a:rPr>
              <a:t> Classroom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Class Agreements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25"/>
            <a:ext cx="8226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9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Creating Classroom Agreements</a:t>
            </a:r>
            <a:endParaRPr sz="39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793800" y="1292847"/>
            <a:ext cx="7896000" cy="1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Let’s make a list of how we would like our class to be using affirmative statements! What do we </a:t>
            </a:r>
            <a:r>
              <a:rPr lang="en" sz="1600"/>
              <a:t>agree on</a:t>
            </a:r>
            <a:r>
              <a:rPr lang="en" sz="1600"/>
              <a:t> as a class to be happy and have a safe, caring classroom?</a:t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175" y="2571747"/>
            <a:ext cx="3401262" cy="2266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1541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7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Creating Classroom Agreements</a:t>
            </a:r>
            <a:endParaRPr sz="375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0625" y="1538713"/>
            <a:ext cx="403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Let’s look back to the list we came up with. Should we add anything?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Let’s put them in the form, “Be kind…”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Apply this to the classroom!</a:t>
            </a:r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425" y="1661364"/>
            <a:ext cx="4497777" cy="252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" sz="1600"/>
              <a:t>We will learn about how best to be kind, compassionate, and considerate to ourselves and others.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This agreement that we created </a:t>
            </a:r>
            <a:r>
              <a:rPr lang="en" sz="1600"/>
              <a:t>together</a:t>
            </a:r>
            <a:r>
              <a:rPr lang="en" sz="1600"/>
              <a:t> is the first step!</a:t>
            </a:r>
            <a:endParaRPr sz="16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In one word or sentence, is there anything you learned today that you might use another time to help yourself or someone else meet their needs?” </a:t>
            </a:r>
            <a:endParaRPr sz="1600"/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Share </a:t>
            </a:r>
            <a:r>
              <a:rPr lang="en" sz="1600"/>
              <a:t>out loud or write in your journals!</a:t>
            </a:r>
            <a:r>
              <a:rPr lang="en" sz="1600"/>
              <a:t> 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