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Arvo"/>
      <p:regular r:id="rId14"/>
      <p:bold r:id="rId15"/>
      <p:italic r:id="rId16"/>
      <p:boldItalic r:id="rId17"/>
    </p:embeddedFont>
    <p:embeddedFont>
      <p:font typeface="Libre Baskerville"/>
      <p:regular r:id="rId18"/>
      <p:bold r:id="rId19"/>
      <p: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5" Type="http://schemas.openxmlformats.org/officeDocument/2006/relationships/font" Target="fonts/Arvo-bold.fntdata"/><Relationship Id="rId14" Type="http://schemas.openxmlformats.org/officeDocument/2006/relationships/font" Target="fonts/Arvo-regular.fntdata"/><Relationship Id="rId17" Type="http://schemas.openxmlformats.org/officeDocument/2006/relationships/font" Target="fonts/Arvo-boldItalic.fntdata"/><Relationship Id="rId16" Type="http://schemas.openxmlformats.org/officeDocument/2006/relationships/font" Target="fonts/Arvo-italic.fntdata"/><Relationship Id="rId19" Type="http://schemas.openxmlformats.org/officeDocument/2006/relationships/font" Target="fonts/LibreBaskerville-bold.fntdata"/><Relationship Id="rId18" Type="http://schemas.openxmlformats.org/officeDocument/2006/relationships/font" Target="fonts/LibreBaskervill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78d59427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378d59427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9507cbe6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9507cbe6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78d594273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378d594273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285950" y="2874000"/>
            <a:ext cx="9620100" cy="11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Helvetica Neue"/>
              <a:buNone/>
            </a:pPr>
            <a:r>
              <a:rPr b="0" lang="en-US" sz="4520">
                <a:latin typeface="Arvo"/>
                <a:ea typeface="Arvo"/>
                <a:cs typeface="Arvo"/>
                <a:sym typeface="Arvo"/>
              </a:rPr>
              <a:t>We’re All in This Together</a:t>
            </a:r>
            <a:endParaRPr b="0" sz="452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50141" y="3899438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3716700" y="4010150"/>
            <a:ext cx="475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Learning Experience: Life Together</a:t>
            </a:r>
            <a:endParaRPr b="1" sz="18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838200" y="625100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Effects of Our Actions in a System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838200" y="1958175"/>
            <a:ext cx="10080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ow do Kofi and Alice's actions make the other students in the class feel?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What might those students need or do?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about their teacher?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might she feel, need, or do?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needs are the same for these people? Are the feelings the same for them?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are places people could intervene to help with this conflict?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161" y="4297875"/>
            <a:ext cx="4083680" cy="23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Reflective Practice 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3500625" y="1220250"/>
            <a:ext cx="84831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Review the classroom agreements made in Chapter 1.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○"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helping actions go with these agreements?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Let’s review what positive feedback loops look like.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Pick a classroom agreement and draw yourself doing a helpful action related to that agreement.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Next, draw another person who could be helped or affected by this action that you are doing.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○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How </a:t>
            </a: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does that</a:t>
            </a: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 person feel and what might they do in return?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Finally, draw anyone else you can think of who might also be affected by these kind actions.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75" y="1412551"/>
            <a:ext cx="3195824" cy="218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Debrief 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313700" y="1340125"/>
            <a:ext cx="95646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Think for a moment about someone  in this room who helps you enjoy being a learner in this system. 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a moment, I'll ask you to give them a "thumbs up" or smile from wherever you are sitting. Thank them with your eyes for being caring about our system!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