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836d64e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37836d64e7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836d64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37836d64e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7836d64e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37836d64e7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574008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 b="0" sz="6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It Takes a Village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55757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Caring and How Have We Experienced It? 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838200" y="1873950"/>
            <a:ext cx="6561000" cy="42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●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What does it mean to "care" for something?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●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What are some examples of caring acts?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●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What are some of the reasons we care for something or someone?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●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How have we ourselves ever been cared for? By whom and what did they do?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●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Do you think you could count up how many people have cared for you in your whole life?</a:t>
            </a:r>
            <a:endParaRPr sz="23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100" y="1472875"/>
            <a:ext cx="3654175" cy="45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Insight </a:t>
            </a:r>
            <a:r>
              <a:rPr lang="en-US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Activity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1114650" y="1364925"/>
            <a:ext cx="9962700" cy="2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Draw &amp; label all the people that care for the child.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Write and draw all the things &amp; experiences you can think of that are needed for the child to be provided for, protected, fed, clothed, and cared for.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is expected back in return from the child for all of this care?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550" y="3712125"/>
            <a:ext cx="4086900" cy="272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Reflective Practice 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1745250" y="1678350"/>
            <a:ext cx="8701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Write your name or draw yourself on the center of sheet of paper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Write/Draw all the people who have cared for you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How did it feel in your body while you did this activity? Did you feel any pleasant or neutral sensations?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838200" y="1829100"/>
            <a:ext cx="105156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•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What was it like to think and talk about caring today?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3746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vo"/>
              <a:buChar char="•"/>
            </a:pPr>
            <a:r>
              <a:rPr lang="en-US" sz="2300">
                <a:latin typeface="Arvo"/>
                <a:ea typeface="Arvo"/>
                <a:cs typeface="Arvo"/>
                <a:sym typeface="Arvo"/>
              </a:rPr>
              <a:t>How can you show caring and kindness throughout the rest of the day? </a:t>
            </a:r>
            <a:endParaRPr sz="2300">
              <a:latin typeface="Arvo"/>
              <a:ea typeface="Arvo"/>
              <a:cs typeface="Arvo"/>
              <a:sym typeface="Arvo"/>
            </a:endParaRPr>
          </a:p>
          <a:p>
            <a:pPr indent="-50800" lvl="0" marL="241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