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4800"/>
              <a:t>Exploring Active Compassion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6 Learning Experience 4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102050" y="1256650"/>
            <a:ext cx="9987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Comfortable and Upright Posture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Keep eyes open or closed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Choose a resource from your kit or think of a new one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Focus on Your Resource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Bring it to mind and focus quietly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Notice any sensations or feelings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Become Aware of Your Breathing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Pay attention to your breath as it enters and leaves your body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If uncomfortable, return to your resource or grounding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If distracted, return to the breath or count your breath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- Active Compassion is Strength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892200" y="1466450"/>
            <a:ext cx="104076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Alice Climbs a Tree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did you find interesting in this story?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was Albert unhappy when he heard they couldn't climb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 the school make a rule to stop students from climbing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didn't Theresa want to tell Alice she couldn't climb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 Theresa change her mind and decide to tell Alice the school rule?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Do you think Theresa cares about Alice? Why or why not?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Practicing Active Compassion Through Role Play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1882950" y="1841625"/>
            <a:ext cx="8426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Students will choose one of four roles: Alice, Theresa, Ms. Kelly, or Albert.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183" name="Google Shape;183;p29"/>
          <p:cNvSpPr txBox="1"/>
          <p:nvPr/>
        </p:nvSpPr>
        <p:spPr>
          <a:xfrm>
            <a:off x="3240300" y="2949825"/>
            <a:ext cx="67242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can Theresa say to Alice?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might Alice say in return?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How do you think Theresa feels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How do you think Alice feels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do you  think  Theresa  needs 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do you think Alice needs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Is Theresa being kind to Alice?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- Remembering Active Compassion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2233975" y="2235063"/>
            <a:ext cx="5849700" cy="34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Think of an example of active compassion from your own life or an imagined one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Draw or write about it!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190" name="Google Shape;19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325" y="1159727"/>
            <a:ext cx="2597503" cy="3463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1253550" y="1748375"/>
            <a:ext cx="9684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is it important for people to watch out for and help take care of each other</a:t>
            </a:r>
            <a:r>
              <a:rPr lang="en-US" sz="2000"/>
              <a:t>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Can you think of a time when you were upset because someone said no</a:t>
            </a:r>
            <a:r>
              <a:rPr lang="en-US" sz="2000"/>
              <a:t> </a:t>
            </a:r>
            <a:r>
              <a:rPr lang="en-US" sz="2000"/>
              <a:t> to </a:t>
            </a:r>
            <a:r>
              <a:rPr lang="en-US" sz="2000"/>
              <a:t> </a:t>
            </a:r>
            <a:r>
              <a:rPr lang="en-US" sz="2000"/>
              <a:t>you, but</a:t>
            </a:r>
            <a:r>
              <a:rPr lang="en-US" sz="2000"/>
              <a:t> </a:t>
            </a:r>
            <a:r>
              <a:rPr lang="en-US" sz="2000"/>
              <a:t> later you realized they were being kind?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have you learned or thought about today that you'd like to remember?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