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embeddedFontLst>
    <p:embeddedFont>
      <p:font typeface="Libre Baskerville"/>
      <p:regular r:id="rId10"/>
      <p:bold r:id="rId11"/>
      <p:italic r:id="rId12"/>
    </p:embeddedFon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font" Target="fonts/LibreBaskerville-bold.fntdata"/><Relationship Id="rId10" Type="http://schemas.openxmlformats.org/officeDocument/2006/relationships/font" Target="fonts/LibreBaskerville-regular.fntdata"/><Relationship Id="rId13" Type="http://schemas.openxmlformats.org/officeDocument/2006/relationships/font" Target="fonts/HelveticaNeue-regular.fntdata"/><Relationship Id="rId12" Type="http://schemas.openxmlformats.org/officeDocument/2006/relationships/font" Target="fonts/LibreBaskerville-italic.fntdata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Helvetica Neue"/>
              <a:buNone/>
            </a:pPr>
            <a:r>
              <a:rPr lang="en-US" sz="4800"/>
              <a:t>Exploring Forgiveness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6 Learning Experience 3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  <p:sp>
        <p:nvSpPr>
          <p:cNvPr id="170" name="Google Shape;170;p27"/>
          <p:cNvSpPr txBox="1"/>
          <p:nvPr/>
        </p:nvSpPr>
        <p:spPr>
          <a:xfrm>
            <a:off x="1265250" y="1445325"/>
            <a:ext cx="9661500" cy="27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Posture: Sit upright comfortably.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Resource: Choose from kit or new resource that brings happiness, safety, or comfort.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Focus: Quietly focus on the chosen resource or do grounding.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Breathing: Pay attention to the breath as it enters and leaves the body.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Distractions: Return attention to breath or count it if distracted.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Discussion</a:t>
            </a:r>
            <a:endParaRPr/>
          </a:p>
        </p:txBody>
      </p:sp>
      <p:sp>
        <p:nvSpPr>
          <p:cNvPr id="176" name="Google Shape;176;p28"/>
          <p:cNvSpPr txBox="1"/>
          <p:nvPr/>
        </p:nvSpPr>
        <p:spPr>
          <a:xfrm>
            <a:off x="1428450" y="1655125"/>
            <a:ext cx="9335100" cy="17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What do you think the word forgive means? 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What does it connect to?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Does anyone have a story about someone forgiving someone else? 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Have you ever said you're sorry when you didn't really mean it? Why?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  <p:sp>
        <p:nvSpPr>
          <p:cNvPr id="182" name="Google Shape;182;p29"/>
          <p:cNvSpPr txBox="1"/>
          <p:nvPr/>
        </p:nvSpPr>
        <p:spPr>
          <a:xfrm>
            <a:off x="1020450" y="1062625"/>
            <a:ext cx="10151100" cy="23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Why do you think Teddy pushed Nelson?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How long did Nelson hold onto his anger? How did it make him feel when he was holding onto anger?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Do you think Nelson forgave Teddy? How do you know?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Why did Nelson choose to act kindly toward Teddy?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What do you think would have happened if Nelson and his friends had stayed angry with Teddy?</a:t>
            </a:r>
            <a:endParaRPr/>
          </a:p>
        </p:txBody>
      </p:sp>
      <p:sp>
        <p:nvSpPr>
          <p:cNvPr id="183" name="Google Shape;183;p29"/>
          <p:cNvSpPr txBox="1"/>
          <p:nvPr/>
        </p:nvSpPr>
        <p:spPr>
          <a:xfrm>
            <a:off x="3403500" y="3170375"/>
            <a:ext cx="8379300" cy="31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Have you ever said "It's okay" when somebody said they were sorry, but you still felt angry inside? Is that forgiveness? What else needs to happen for real forgiveness? 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What might Teddy have been feeling when he pushed Nelson? What else could he have done with all of those big feelings? Who might have been able to help him?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What could Teddy do to show he's sorry for having hurt Nelson?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Once they all started playing ball together, what do you think each of the kids was feeling?”</a:t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  <p:sp>
        <p:nvSpPr>
          <p:cNvPr id="189" name="Google Shape;189;p30"/>
          <p:cNvSpPr txBox="1"/>
          <p:nvPr/>
        </p:nvSpPr>
        <p:spPr>
          <a:xfrm>
            <a:off x="1836450" y="1911550"/>
            <a:ext cx="8519100" cy="17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How would you explain forgiveness to someone who didn't know what it was?</a:t>
            </a:r>
            <a:endParaRPr sz="2200"/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/>
              <a:t>Have you learned something today that you'd like to remember?</a:t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