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895404ad5_1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1895404ad5_1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895404a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1895404ad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895404ad5_1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1895404ad5_1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895404ad5_1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1895404ad5_1_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895404ad5_1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1895404ad5_1_6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2390433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Compassion for Self &amp; Others</a:t>
            </a:r>
            <a:endParaRPr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Exploring Kindness to Oneself Part 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Positive Talk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838200" y="1939475"/>
            <a:ext cx="7708800" cy="4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-US" sz="2100"/>
              <a:t>What is positive talk?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-US" sz="2100"/>
              <a:t>What might we say to someone who is sad to help them to feel less sad?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-US" sz="2100"/>
              <a:t>How might we try to encourage them?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●"/>
            </a:pPr>
            <a:r>
              <a:rPr lang="en-US" sz="2100"/>
              <a:t>What helping activities could be useful?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●"/>
            </a:pPr>
            <a:r>
              <a:rPr lang="en-US" sz="2000"/>
              <a:t>Negative talk: discourage someone or say things that are mean or not helpful to them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●"/>
            </a:pPr>
            <a:r>
              <a:rPr lang="en-US" sz="2000"/>
              <a:t>Do you think we could have positive and negative talk towards ourselves?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748" y="2784573"/>
            <a:ext cx="2750576" cy="275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Nelson the Photographer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4278950" y="1630850"/>
            <a:ext cx="73692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●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did Nelson think he could never become good at photography? Why did Theresa think Nelson could become good?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●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Nelson think when the pictures he took came out blurry? What did Theresa she say?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●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would the kindest person in the world say to Nelson?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●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Theresa or the kindest person in the world weren't there to encourage him, how do you think Nelson could encourage himself? What could he say to himself? 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30844"/>
            <a:ext cx="3974148" cy="496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838200" y="-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60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38200" y="2236600"/>
            <a:ext cx="53787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00"/>
              <a:t>Let's all think of something that was really difficult at first, but you became better at it with practice and time? </a:t>
            </a:r>
            <a:endParaRPr sz="2100"/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00"/>
              <a:t>What encouraging things could we say to ourselves when we have difficulties?</a:t>
            </a:r>
            <a:endParaRPr sz="2100"/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00"/>
              <a:t>What would you like to remember from what we learned today?</a:t>
            </a:r>
            <a:endParaRPr sz="2100"/>
          </a:p>
          <a:p>
            <a:pPr indent="-50800" lvl="0" marL="241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r>
              <a:t/>
            </a:r>
            <a:endParaRPr sz="2100"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750" y="2022000"/>
            <a:ext cx="5378826" cy="39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