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Libre Baskerville"/>
      <p:regular r:id="rId11"/>
      <p:bold r:id="rId12"/>
      <p:italic r:id="rId13"/>
    </p:embeddedFon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regular.fntdata"/><Relationship Id="rId10" Type="http://schemas.openxmlformats.org/officeDocument/2006/relationships/slide" Target="slides/slide6.xml"/><Relationship Id="rId13" Type="http://schemas.openxmlformats.org/officeDocument/2006/relationships/font" Target="fonts/LibreBaskerville-italic.fntdata"/><Relationship Id="rId12" Type="http://schemas.openxmlformats.org/officeDocument/2006/relationships/font" Target="fonts/LibreBaskerville-bold.fntdata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0a04981d98_1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0a04981d98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Mindful Listening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5 Learning Experience 2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1055400" y="1375400"/>
            <a:ext cx="10081200" cy="49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Get Comfortable - Take a comfortable and upright posture, close your eyes or look at the ground.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Find a Resource - Choose a resource from your resource kit or think of a new one that makes you feel better, safer, happier.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Focus on Your Resource - Bring the resource to mind and focus on it for a few moments quietly. You can also do grounding if you prefer.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Notice Your Body - Check-in with yourself, if you feel unpleasant, shift to a place in your body that feels better.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Pay Attention to Breathing - Become aware of your breathing and try to pay attention to the breath as it enters and leaves your body.</a:t>
            </a:r>
            <a:endParaRPr sz="2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Mindful Listening Role Play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1315900" y="1722875"/>
            <a:ext cx="10373700" cy="25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Pay close attention to the skit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What did you notice about what just happened?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What did you notice about the speaker's behavior during the skit?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What did you notice about the listener's behavior during the skit?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- Mindful Listening</a:t>
            </a:r>
            <a:endParaRPr/>
          </a:p>
        </p:txBody>
      </p:sp>
      <p:sp>
        <p:nvSpPr>
          <p:cNvPr id="182" name="Google Shape;182;p29"/>
          <p:cNvSpPr txBox="1"/>
          <p:nvPr/>
        </p:nvSpPr>
        <p:spPr>
          <a:xfrm>
            <a:off x="997200" y="1422000"/>
            <a:ext cx="101976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Let’s start off by giving some examples of the following times: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“Not Being Listened To Feels Like...”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“Being Truly Listened To Feels Like...” 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9"/>
          <p:cNvSpPr txBox="1"/>
          <p:nvPr/>
        </p:nvSpPr>
        <p:spPr>
          <a:xfrm>
            <a:off x="3670375" y="3191500"/>
            <a:ext cx="7366500" cy="24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What kind of things can we do with our eyes?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facial expression?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hands?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whole body?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minds?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feelings?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Mindful Listening Cont. </a:t>
            </a:r>
            <a:endParaRPr/>
          </a:p>
        </p:txBody>
      </p:sp>
      <p:sp>
        <p:nvSpPr>
          <p:cNvPr id="189" name="Google Shape;189;p30"/>
          <p:cNvSpPr txBox="1"/>
          <p:nvPr/>
        </p:nvSpPr>
        <p:spPr>
          <a:xfrm>
            <a:off x="997200" y="1422000"/>
            <a:ext cx="101976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Everyone form pairs and sit down side-by-side</a:t>
            </a:r>
            <a:endParaRPr sz="2200"/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Let’s reflect by speaking and listening mindfully with each other. </a:t>
            </a:r>
            <a:endParaRPr sz="2200"/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We will ring the chime to begin and change every 90 seconds. </a:t>
            </a:r>
            <a:endParaRPr sz="2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30"/>
          <p:cNvSpPr txBox="1"/>
          <p:nvPr/>
        </p:nvSpPr>
        <p:spPr>
          <a:xfrm>
            <a:off x="4253175" y="3378000"/>
            <a:ext cx="6941700" cy="21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What mindful listening behaviors did you notice? 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How did it feel to be listened to? To be a mindful listener? 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What was challenging about mindful listening? 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96" name="Google Shape;196;p31"/>
          <p:cNvSpPr txBox="1"/>
          <p:nvPr/>
        </p:nvSpPr>
        <p:spPr>
          <a:xfrm>
            <a:off x="973800" y="1561875"/>
            <a:ext cx="10244400" cy="17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chemeClr val="dk1"/>
                </a:solidFill>
              </a:rPr>
              <a:t>Can you think of a time yesterday when someone was mindfully listening to you? Who was it? How did you know they were listening mindfully? 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chemeClr val="dk1"/>
                </a:solidFill>
              </a:rPr>
              <a:t>Can you think of a time yesterday when you were mindfully listening to someone? What do </a:t>
            </a:r>
            <a:r>
              <a:rPr lang="en-US" sz="2300">
                <a:solidFill>
                  <a:schemeClr val="dk1"/>
                </a:solidFill>
              </a:rPr>
              <a:t>you remember them saying or feeling? </a:t>
            </a:r>
            <a:endParaRPr sz="2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