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b939590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2b9395902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659600" y="2861700"/>
            <a:ext cx="88728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Helvetica Neue"/>
              <a:buNone/>
            </a:pPr>
            <a:r>
              <a:rPr b="0" lang="en-US" sz="5220">
                <a:latin typeface="Arvo"/>
                <a:ea typeface="Arvo"/>
                <a:cs typeface="Arvo"/>
                <a:sym typeface="Arvo"/>
              </a:rPr>
              <a:t>Learning about and From one Another</a:t>
            </a:r>
            <a:endParaRPr b="0" sz="522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2569350" y="4076821"/>
            <a:ext cx="705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Montserrat"/>
                <a:ea typeface="Montserrat"/>
                <a:cs typeface="Montserrat"/>
                <a:sym typeface="Montserrat"/>
              </a:rPr>
              <a:t>Chapter 5, Learning Experience 1: Understanding Others Emotions in Context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400300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Alice and Albert See a Dog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838200" y="1251875"/>
            <a:ext cx="10902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What was Alice feeling in the story?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○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she was feeling that way?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How was Albert feeling?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○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Why do you think he was feeling this way?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Why were  Alice and Albert feeling different things in the same situation?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Think about questions you can ask to find out what others are thinking and feeling. </a:t>
            </a:r>
            <a:endParaRPr sz="22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3806975"/>
            <a:ext cx="3877533" cy="27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770400" y="505775"/>
            <a:ext cx="106512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We Can Experience Things Differently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770400" y="1796975"/>
            <a:ext cx="74151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Think of a time you were really excited about something.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Draw yourself in this moment, including what you were excited about.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Add a couple friends or family to your drawing.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Would they also be excited?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Why might they feel differently?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Include someone who may not be excited. 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Why might they not be excited?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0325" y="1796975"/>
            <a:ext cx="3701701" cy="37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435451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Debrief 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392000" y="1339750"/>
            <a:ext cx="94080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When something happens, like Albert and Alice seeing the dog, why do you think we sometimes feel the same way but sometimes we feel differently to each other?</a:t>
            </a:r>
            <a:endParaRPr sz="24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DA4E1F"/>
                </a:solidFill>
                <a:latin typeface="Montserrat"/>
                <a:ea typeface="Montserrat"/>
                <a:cs typeface="Montserrat"/>
                <a:sym typeface="Montserrat"/>
              </a:rPr>
              <a:t>If someone is feeling differently to us, what questions could we ask them to make sure?</a:t>
            </a:r>
            <a:endParaRPr sz="2600">
              <a:solidFill>
                <a:srgbClr val="DA4E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100" y="3680975"/>
            <a:ext cx="4833738" cy="29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