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Arvo"/>
      <p:regular r:id="rId10"/>
      <p:bold r:id="rId11"/>
      <p:italic r:id="rId12"/>
      <p:boldItalic r:id="rId13"/>
    </p:embeddedFont>
    <p:embeddedFont>
      <p:font typeface="Libre Baskerville"/>
      <p:regular r:id="rId14"/>
      <p:bold r:id="rId15"/>
      <p: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Arvo-bold.fntdata"/><Relationship Id="rId10" Type="http://schemas.openxmlformats.org/officeDocument/2006/relationships/font" Target="fonts/Arvo-regular.fntdata"/><Relationship Id="rId13" Type="http://schemas.openxmlformats.org/officeDocument/2006/relationships/font" Target="fonts/Arvo-boldItalic.fntdata"/><Relationship Id="rId12" Type="http://schemas.openxmlformats.org/officeDocument/2006/relationships/font" Target="fonts/Arvo-italic.fntdata"/><Relationship Id="rId15" Type="http://schemas.openxmlformats.org/officeDocument/2006/relationships/font" Target="fonts/LibreBaskerville-bold.fntdata"/><Relationship Id="rId14" Type="http://schemas.openxmlformats.org/officeDocument/2006/relationships/font" Target="fonts/LibreBaskerville-regular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LibreBaskerville-italic.fntdata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a09d2dd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2a09d2ddc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5625400" y="2375450"/>
            <a:ext cx="57285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Investigating Risky Emotions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4 Learning Experience 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1639100" y="217550"/>
            <a:ext cx="840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Investigating Risky Emotions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863" y="1380200"/>
            <a:ext cx="3190275" cy="477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1206400" y="2745763"/>
            <a:ext cx="2556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Frustration</a:t>
            </a:r>
            <a:r>
              <a:rPr lang="en-US" sz="2200">
                <a:latin typeface="Arvo"/>
                <a:ea typeface="Arvo"/>
                <a:cs typeface="Arvo"/>
                <a:sym typeface="Arvo"/>
              </a:rPr>
              <a:t>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Impatience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Discouraged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Anger</a:t>
            </a:r>
            <a:endParaRPr sz="22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8806875" y="2745763"/>
            <a:ext cx="2556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Anxious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Irritated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Annoyed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Unkind</a:t>
            </a:r>
            <a:endParaRPr sz="22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1575900" y="374875"/>
            <a:ext cx="9040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Observing the Mind for Emotions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275" y="2013160"/>
            <a:ext cx="3808877" cy="28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8729050" y="2004775"/>
            <a:ext cx="31554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you notice? Could anyone watch thoughts coming and going? What was that like? </a:t>
            </a:r>
            <a:endParaRPr sz="1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Did anyone notice a feeling or emotion? </a:t>
            </a:r>
            <a:endParaRPr sz="1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 you think you'd be able to notice emotions if they happened during the day?</a:t>
            </a:r>
            <a:endParaRPr sz="1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488175" y="2004775"/>
            <a:ext cx="28851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ibre Baskerville"/>
                <a:ea typeface="Libre Baskerville"/>
                <a:cs typeface="Libre Baskerville"/>
                <a:sym typeface="Libre Baskerville"/>
              </a:rPr>
              <a:t>Focus on your breath then </a:t>
            </a:r>
            <a:r>
              <a:rPr lang="en-US" sz="1700">
                <a:latin typeface="Libre Baskerville"/>
                <a:ea typeface="Libre Baskerville"/>
                <a:cs typeface="Libre Baskerville"/>
                <a:sym typeface="Libre Baskerville"/>
              </a:rPr>
              <a:t>watch</a:t>
            </a:r>
            <a:r>
              <a:rPr lang="en-US" sz="1700">
                <a:latin typeface="Libre Baskerville"/>
                <a:ea typeface="Libre Baskerville"/>
                <a:cs typeface="Libre Baskerville"/>
                <a:sym typeface="Libre Baskerville"/>
              </a:rPr>
              <a:t> any thoughts or emotions that pass through your mind. </a:t>
            </a:r>
            <a:endParaRPr sz="17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/>
        </p:nvSpPr>
        <p:spPr>
          <a:xfrm>
            <a:off x="2152650" y="275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387450" y="1269575"/>
            <a:ext cx="112044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816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ibre Baskerville"/>
              <a:buChar char="➔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we learn about risky emotions? </a:t>
            </a:r>
            <a:endParaRPr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ibre Baskerville"/>
              <a:buChar char="➔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do we know if an emotion is risky or not? </a:t>
            </a:r>
            <a:endParaRPr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ibre Baskerville"/>
              <a:buChar char="➔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might happen if we noticed risky emotions quickly? </a:t>
            </a:r>
            <a:endParaRPr sz="30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ibre Baskerville"/>
              <a:buChar char="➔"/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we learned anything that could help us notice risky emotions?</a:t>
            </a:r>
            <a:endParaRPr sz="3000">
              <a:solidFill>
                <a:srgbClr val="7676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