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2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</p:sldIdLst>
  <p:sldSz cy="6858000" cx="12192000"/>
  <p:notesSz cx="6858000" cy="9144000"/>
  <p:embeddedFontLst>
    <p:embeddedFont>
      <p:font typeface="Montserrat"/>
      <p:regular r:id="rId9"/>
      <p:bold r:id="rId10"/>
      <p:italic r:id="rId11"/>
      <p:boldItalic r:id="rId12"/>
    </p:embeddedFont>
    <p:embeddedFont>
      <p:font typeface="Arvo"/>
      <p:regular r:id="rId13"/>
      <p:bold r:id="rId14"/>
      <p:italic r:id="rId15"/>
      <p:boldItalic r:id="rId16"/>
    </p:embeddedFont>
    <p:embeddedFont>
      <p:font typeface="Libre Baskerville"/>
      <p:regular r:id="rId17"/>
      <p:bold r:id="rId18"/>
      <p:italic r:id="rId19"/>
    </p:embeddedFont>
    <p:embeddedFont>
      <p:font typeface="Helvetica Neue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HelveticaNeue-regular.fntdata"/><Relationship Id="rId22" Type="http://schemas.openxmlformats.org/officeDocument/2006/relationships/font" Target="fonts/HelveticaNeue-italic.fntdata"/><Relationship Id="rId21" Type="http://schemas.openxmlformats.org/officeDocument/2006/relationships/font" Target="fonts/HelveticaNeue-bold.fntdata"/><Relationship Id="rId23" Type="http://schemas.openxmlformats.org/officeDocument/2006/relationships/font" Target="fonts/HelveticaNeue-bold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font" Target="fonts/Montserrat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font" Target="fonts/Montserrat-italic.fntdata"/><Relationship Id="rId10" Type="http://schemas.openxmlformats.org/officeDocument/2006/relationships/font" Target="fonts/Montserrat-bold.fntdata"/><Relationship Id="rId13" Type="http://schemas.openxmlformats.org/officeDocument/2006/relationships/font" Target="fonts/Arvo-regular.fntdata"/><Relationship Id="rId12" Type="http://schemas.openxmlformats.org/officeDocument/2006/relationships/font" Target="fonts/Montserrat-boldItalic.fntdata"/><Relationship Id="rId15" Type="http://schemas.openxmlformats.org/officeDocument/2006/relationships/font" Target="fonts/Arvo-italic.fntdata"/><Relationship Id="rId14" Type="http://schemas.openxmlformats.org/officeDocument/2006/relationships/font" Target="fonts/Arvo-bold.fntdata"/><Relationship Id="rId17" Type="http://schemas.openxmlformats.org/officeDocument/2006/relationships/font" Target="fonts/LibreBaskerville-regular.fntdata"/><Relationship Id="rId16" Type="http://schemas.openxmlformats.org/officeDocument/2006/relationships/font" Target="fonts/Arvo-boldItalic.fntdata"/><Relationship Id="rId19" Type="http://schemas.openxmlformats.org/officeDocument/2006/relationships/font" Target="fonts/LibreBaskerville-italic.fntdata"/><Relationship Id="rId18" Type="http://schemas.openxmlformats.org/officeDocument/2006/relationships/font" Target="fonts/LibreBaskerville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1191d2e16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g21191d2e169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21191d2e169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g21191d2e169_0_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21191d2e169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g21191d2e169_0_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21191d2e169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g21191d2e169_0_2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4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4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Light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6285142" y="2375451"/>
            <a:ext cx="5068658" cy="11345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Helvetica Neue"/>
              <a:buNone/>
              <a:defRPr b="1" i="0" sz="36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6285141" y="3602038"/>
            <a:ext cx="5068657" cy="5723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 amt="20000"/>
          </a:blip>
          <a:srcRect b="0" l="0" r="0" t="0"/>
          <a:stretch/>
        </p:blipFill>
        <p:spPr>
          <a:xfrm rot="941603">
            <a:off x="-487898" y="-335076"/>
            <a:ext cx="6255920" cy="7182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55577" y="5946693"/>
            <a:ext cx="2698221" cy="6336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Slide Breaker - Blue">
  <p:cSld name="1_Slide Breaker - Blue">
    <p:bg>
      <p:bgPr>
        <a:gradFill>
          <a:gsLst>
            <a:gs pos="0">
              <a:srgbClr val="1A5F8C"/>
            </a:gs>
            <a:gs pos="78000">
              <a:srgbClr val="062A41"/>
            </a:gs>
            <a:gs pos="100000">
              <a:srgbClr val="062A41"/>
            </a:gs>
          </a:gsLst>
          <a:lin ang="4200000" scaled="0"/>
        </a:gra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1"/>
          <p:cNvSpPr/>
          <p:nvPr/>
        </p:nvSpPr>
        <p:spPr>
          <a:xfrm>
            <a:off x="0" y="0"/>
            <a:ext cx="5389418" cy="68580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2" name="Google Shape;62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3852" y="6258506"/>
            <a:ext cx="1729946" cy="406255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1"/>
          <p:cNvSpPr txBox="1"/>
          <p:nvPr>
            <p:ph type="ctrTitle"/>
          </p:nvPr>
        </p:nvSpPr>
        <p:spPr>
          <a:xfrm>
            <a:off x="6096000" y="3187127"/>
            <a:ext cx="5068658" cy="48374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elvetica Neue"/>
              <a:buNone/>
              <a:defRPr b="1" i="0" sz="2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64" name="Google Shape;64;p11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 rot="941603">
            <a:off x="115065" y="4207763"/>
            <a:ext cx="2245104" cy="2573234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1"/>
          <p:cNvSpPr txBox="1"/>
          <p:nvPr/>
        </p:nvSpPr>
        <p:spPr>
          <a:xfrm>
            <a:off x="1654947" y="2182762"/>
            <a:ext cx="207952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FF0071"/>
                </a:solidFill>
                <a:latin typeface="Calibri"/>
                <a:ea typeface="Calibri"/>
                <a:cs typeface="Calibri"/>
                <a:sym typeface="Calibri"/>
              </a:rPr>
              <a:t>Add Image Here</a:t>
            </a:r>
            <a:endParaRPr/>
          </a:p>
        </p:txBody>
      </p:sp>
      <p:sp>
        <p:nvSpPr>
          <p:cNvPr id="66" name="Google Shape;66;p11"/>
          <p:cNvSpPr txBox="1"/>
          <p:nvPr>
            <p:ph idx="1" type="subTitle"/>
          </p:nvPr>
        </p:nvSpPr>
        <p:spPr>
          <a:xfrm>
            <a:off x="6096000" y="3828116"/>
            <a:ext cx="5068657" cy="5723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Slide Breaker - Orange">
  <p:cSld name="2_Slide Breaker - Orange">
    <p:bg>
      <p:bgPr>
        <a:gradFill>
          <a:gsLst>
            <a:gs pos="0">
              <a:srgbClr val="DA4E1F"/>
            </a:gs>
            <a:gs pos="78000">
              <a:srgbClr val="6E2A1D"/>
            </a:gs>
            <a:gs pos="100000">
              <a:srgbClr val="6E2A1D"/>
            </a:gs>
          </a:gsLst>
          <a:lin ang="4200000" scaled="0"/>
        </a:gra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2"/>
          <p:cNvSpPr/>
          <p:nvPr/>
        </p:nvSpPr>
        <p:spPr>
          <a:xfrm>
            <a:off x="0" y="0"/>
            <a:ext cx="5389418" cy="68580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9" name="Google Shape;69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3852" y="6258506"/>
            <a:ext cx="1729946" cy="406255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2"/>
          <p:cNvSpPr txBox="1"/>
          <p:nvPr>
            <p:ph type="ctrTitle"/>
          </p:nvPr>
        </p:nvSpPr>
        <p:spPr>
          <a:xfrm>
            <a:off x="6096000" y="3187127"/>
            <a:ext cx="5068658" cy="48374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elvetica Neue"/>
              <a:buNone/>
              <a:defRPr b="1" i="0" sz="2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71" name="Google Shape;71;p12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 rot="941603">
            <a:off x="115065" y="4207763"/>
            <a:ext cx="2245104" cy="2573234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2"/>
          <p:cNvSpPr txBox="1"/>
          <p:nvPr/>
        </p:nvSpPr>
        <p:spPr>
          <a:xfrm>
            <a:off x="1654947" y="2182762"/>
            <a:ext cx="207952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FF0071"/>
                </a:solidFill>
                <a:latin typeface="Calibri"/>
                <a:ea typeface="Calibri"/>
                <a:cs typeface="Calibri"/>
                <a:sym typeface="Calibri"/>
              </a:rPr>
              <a:t>Add Image Here</a:t>
            </a:r>
            <a:endParaRPr/>
          </a:p>
        </p:txBody>
      </p:sp>
      <p:sp>
        <p:nvSpPr>
          <p:cNvPr id="73" name="Google Shape;73;p12"/>
          <p:cNvSpPr txBox="1"/>
          <p:nvPr>
            <p:ph idx="1" type="subTitle"/>
          </p:nvPr>
        </p:nvSpPr>
        <p:spPr>
          <a:xfrm>
            <a:off x="6096000" y="3828116"/>
            <a:ext cx="5068657" cy="5723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Slide Breaker - Green">
  <p:cSld name="3_Slide Breaker - Green">
    <p:bg>
      <p:bgPr>
        <a:gradFill>
          <a:gsLst>
            <a:gs pos="0">
              <a:srgbClr val="88BB4A"/>
            </a:gs>
            <a:gs pos="78000">
              <a:srgbClr val="4E662C"/>
            </a:gs>
            <a:gs pos="100000">
              <a:srgbClr val="4E662C"/>
            </a:gs>
          </a:gsLst>
          <a:lin ang="4200000" scaled="0"/>
        </a:grad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/>
          <p:nvPr/>
        </p:nvSpPr>
        <p:spPr>
          <a:xfrm>
            <a:off x="0" y="0"/>
            <a:ext cx="5389418" cy="68580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6" name="Google Shape;76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3852" y="6258506"/>
            <a:ext cx="1729946" cy="406255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3"/>
          <p:cNvSpPr txBox="1"/>
          <p:nvPr>
            <p:ph type="ctrTitle"/>
          </p:nvPr>
        </p:nvSpPr>
        <p:spPr>
          <a:xfrm>
            <a:off x="6096000" y="3187127"/>
            <a:ext cx="5068658" cy="48374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elvetica Neue"/>
              <a:buNone/>
              <a:defRPr b="1" i="0" sz="2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78" name="Google Shape;78;p13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 rot="941603">
            <a:off x="115065" y="4207763"/>
            <a:ext cx="2245104" cy="2573234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3"/>
          <p:cNvSpPr txBox="1"/>
          <p:nvPr/>
        </p:nvSpPr>
        <p:spPr>
          <a:xfrm>
            <a:off x="1654947" y="2182762"/>
            <a:ext cx="207952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FF0071"/>
                </a:solidFill>
                <a:latin typeface="Calibri"/>
                <a:ea typeface="Calibri"/>
                <a:cs typeface="Calibri"/>
                <a:sym typeface="Calibri"/>
              </a:rPr>
              <a:t>Add Image Here</a:t>
            </a:r>
            <a:endParaRPr/>
          </a:p>
        </p:txBody>
      </p:sp>
      <p:sp>
        <p:nvSpPr>
          <p:cNvPr id="80" name="Google Shape;80;p13"/>
          <p:cNvSpPr txBox="1"/>
          <p:nvPr>
            <p:ph idx="1" type="subTitle"/>
          </p:nvPr>
        </p:nvSpPr>
        <p:spPr>
          <a:xfrm>
            <a:off x="6096000" y="3828116"/>
            <a:ext cx="5068657" cy="5723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4"/>
          <p:cNvSpPr txBox="1"/>
          <p:nvPr>
            <p:ph type="title"/>
          </p:nvPr>
        </p:nvSpPr>
        <p:spPr>
          <a:xfrm>
            <a:off x="838200" y="365125"/>
            <a:ext cx="10515600" cy="672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None/>
              <a:defRPr b="0" i="0" sz="24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4"/>
          <p:cNvSpPr txBox="1"/>
          <p:nvPr>
            <p:ph idx="1" type="body"/>
          </p:nvPr>
        </p:nvSpPr>
        <p:spPr>
          <a:xfrm>
            <a:off x="838200" y="1181513"/>
            <a:ext cx="10515600" cy="4995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4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4" name="Google Shape;84;p14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85" name="Google Shape;85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3854" y="6256480"/>
            <a:ext cx="1729946" cy="40625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6" name="Google Shape;86;p14"/>
          <p:cNvCxnSpPr/>
          <p:nvPr/>
        </p:nvCxnSpPr>
        <p:spPr>
          <a:xfrm>
            <a:off x="-51240" y="6830290"/>
            <a:ext cx="12257988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>
  <p:cSld name="1_Title and Content">
    <p:bg>
      <p:bgPr>
        <a:gradFill>
          <a:gsLst>
            <a:gs pos="0">
              <a:srgbClr val="1A5F8C"/>
            </a:gs>
            <a:gs pos="78000">
              <a:srgbClr val="062A41"/>
            </a:gs>
            <a:gs pos="100000">
              <a:srgbClr val="062A41"/>
            </a:gs>
          </a:gsLst>
          <a:lin ang="5400000" scaled="0"/>
        </a:gra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5"/>
          <p:cNvSpPr txBox="1"/>
          <p:nvPr>
            <p:ph type="title"/>
          </p:nvPr>
        </p:nvSpPr>
        <p:spPr>
          <a:xfrm>
            <a:off x="838200" y="365125"/>
            <a:ext cx="10515600" cy="672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elvetica Neue"/>
              <a:buNone/>
              <a:defRPr b="0" i="0" sz="2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15"/>
          <p:cNvSpPr txBox="1"/>
          <p:nvPr>
            <p:ph idx="1" type="body"/>
          </p:nvPr>
        </p:nvSpPr>
        <p:spPr>
          <a:xfrm>
            <a:off x="838200" y="1181513"/>
            <a:ext cx="10515600" cy="4995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4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b="0" i="0" sz="12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b="0" i="0" sz="12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b="0" i="0" sz="12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b="0" i="0" sz="12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b="0" i="0" sz="12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0" name="Google Shape;90;p15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91" name="Google Shape;91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3852" y="6258506"/>
            <a:ext cx="1729946" cy="4062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and Content">
  <p:cSld name="2_Title and Content">
    <p:bg>
      <p:bgPr>
        <a:gradFill>
          <a:gsLst>
            <a:gs pos="0">
              <a:srgbClr val="DA4E1F"/>
            </a:gs>
            <a:gs pos="78000">
              <a:srgbClr val="6E2A1D"/>
            </a:gs>
            <a:gs pos="100000">
              <a:srgbClr val="6E2A1D"/>
            </a:gs>
          </a:gsLst>
          <a:lin ang="5400000" scaled="0"/>
        </a:gra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6"/>
          <p:cNvSpPr txBox="1"/>
          <p:nvPr>
            <p:ph type="title"/>
          </p:nvPr>
        </p:nvSpPr>
        <p:spPr>
          <a:xfrm>
            <a:off x="838200" y="365125"/>
            <a:ext cx="10515600" cy="672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elvetica Neue"/>
              <a:buNone/>
              <a:defRPr b="0" i="0" sz="2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6"/>
          <p:cNvSpPr txBox="1"/>
          <p:nvPr>
            <p:ph idx="1" type="body"/>
          </p:nvPr>
        </p:nvSpPr>
        <p:spPr>
          <a:xfrm>
            <a:off x="838200" y="1181513"/>
            <a:ext cx="10515600" cy="4995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4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b="0" i="0" sz="12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b="0" i="0" sz="12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b="0" i="0" sz="12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b="0" i="0" sz="12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b="0" i="0" sz="12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5" name="Google Shape;95;p16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96" name="Google Shape;96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3852" y="6258506"/>
            <a:ext cx="1729946" cy="4062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 and Content">
  <p:cSld name="3_Title and Content">
    <p:bg>
      <p:bgPr>
        <a:gradFill>
          <a:gsLst>
            <a:gs pos="0">
              <a:srgbClr val="88BB4A"/>
            </a:gs>
            <a:gs pos="78000">
              <a:srgbClr val="4E662C"/>
            </a:gs>
            <a:gs pos="100000">
              <a:srgbClr val="4E662C"/>
            </a:gs>
          </a:gsLst>
          <a:lin ang="5400000" scaled="0"/>
        </a:gra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7"/>
          <p:cNvSpPr txBox="1"/>
          <p:nvPr>
            <p:ph type="title"/>
          </p:nvPr>
        </p:nvSpPr>
        <p:spPr>
          <a:xfrm>
            <a:off x="838200" y="365125"/>
            <a:ext cx="10515600" cy="672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elvetica Neue"/>
              <a:buNone/>
              <a:defRPr b="0" i="0" sz="2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17"/>
          <p:cNvSpPr txBox="1"/>
          <p:nvPr>
            <p:ph idx="1" type="body"/>
          </p:nvPr>
        </p:nvSpPr>
        <p:spPr>
          <a:xfrm>
            <a:off x="838200" y="1181513"/>
            <a:ext cx="10515600" cy="4995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4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b="0" i="0" sz="12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b="0" i="0" sz="12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b="0" i="0" sz="12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b="0" i="0" sz="12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b="0" i="0" sz="12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0" name="Google Shape;100;p17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01" name="Google Shape;101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3852" y="6258506"/>
            <a:ext cx="1729946" cy="4062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 and Content">
  <p:cSld name="4_Title and Content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8"/>
          <p:cNvSpPr txBox="1"/>
          <p:nvPr>
            <p:ph type="title"/>
          </p:nvPr>
        </p:nvSpPr>
        <p:spPr>
          <a:xfrm>
            <a:off x="838200" y="365125"/>
            <a:ext cx="10515600" cy="672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None/>
              <a:defRPr b="0" i="0" sz="24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18"/>
          <p:cNvSpPr txBox="1"/>
          <p:nvPr>
            <p:ph idx="1" type="body"/>
          </p:nvPr>
        </p:nvSpPr>
        <p:spPr>
          <a:xfrm>
            <a:off x="838200" y="1181513"/>
            <a:ext cx="4038600" cy="48537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A4E1F"/>
              </a:buClr>
              <a:buSzPts val="1400"/>
              <a:buChar char="•"/>
              <a:defRPr b="0" i="0" sz="14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175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A4E1F"/>
              </a:buClr>
              <a:buSzPts val="1400"/>
              <a:buChar char="•"/>
              <a:defRPr b="0" i="0" sz="14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3175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A4E1F"/>
              </a:buClr>
              <a:buSzPts val="1400"/>
              <a:buChar char="•"/>
              <a:defRPr b="0" i="0" sz="14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3175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A4E1F"/>
              </a:buClr>
              <a:buSzPts val="1400"/>
              <a:buChar char="•"/>
              <a:defRPr b="0" i="0" sz="14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3175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A4E1F"/>
              </a:buClr>
              <a:buSzPts val="1400"/>
              <a:buChar char="•"/>
              <a:defRPr b="0" i="0" sz="14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" name="Google Shape;105;p18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06" name="Google Shape;106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3854" y="6256480"/>
            <a:ext cx="1729946" cy="40625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7" name="Google Shape;107;p18"/>
          <p:cNvCxnSpPr/>
          <p:nvPr/>
        </p:nvCxnSpPr>
        <p:spPr>
          <a:xfrm>
            <a:off x="-51240" y="6830290"/>
            <a:ext cx="12257988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08" name="Google Shape;108;p18"/>
          <p:cNvSpPr/>
          <p:nvPr/>
        </p:nvSpPr>
        <p:spPr>
          <a:xfrm>
            <a:off x="5078894" y="1146784"/>
            <a:ext cx="7113105" cy="488844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18"/>
          <p:cNvSpPr txBox="1"/>
          <p:nvPr/>
        </p:nvSpPr>
        <p:spPr>
          <a:xfrm>
            <a:off x="7595684" y="3221672"/>
            <a:ext cx="207952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FF0071"/>
                </a:solidFill>
                <a:latin typeface="Calibri"/>
                <a:ea typeface="Calibri"/>
                <a:cs typeface="Calibri"/>
                <a:sym typeface="Calibri"/>
              </a:rPr>
              <a:t>Add Image Here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Image and Content">
  <p:cSld name="Title, Image and Content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9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2" name="Google Shape;112;p19"/>
          <p:cNvSpPr txBox="1"/>
          <p:nvPr>
            <p:ph type="title"/>
          </p:nvPr>
        </p:nvSpPr>
        <p:spPr>
          <a:xfrm>
            <a:off x="838200" y="365125"/>
            <a:ext cx="10515600" cy="672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None/>
              <a:defRPr b="0" i="0" sz="24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13" name="Google Shape;113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3854" y="6256480"/>
            <a:ext cx="1729946" cy="40625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4" name="Google Shape;114;p19"/>
          <p:cNvCxnSpPr/>
          <p:nvPr/>
        </p:nvCxnSpPr>
        <p:spPr>
          <a:xfrm>
            <a:off x="-51240" y="6830290"/>
            <a:ext cx="12257988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15" name="Google Shape;115;p19"/>
          <p:cNvSpPr/>
          <p:nvPr/>
        </p:nvSpPr>
        <p:spPr>
          <a:xfrm>
            <a:off x="0" y="1146784"/>
            <a:ext cx="5958348" cy="488844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19"/>
          <p:cNvSpPr txBox="1"/>
          <p:nvPr/>
        </p:nvSpPr>
        <p:spPr>
          <a:xfrm>
            <a:off x="1939412" y="3221672"/>
            <a:ext cx="207952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FF0071"/>
                </a:solidFill>
                <a:latin typeface="Calibri"/>
                <a:ea typeface="Calibri"/>
                <a:cs typeface="Calibri"/>
                <a:sym typeface="Calibri"/>
              </a:rPr>
              <a:t>Add Image Here</a:t>
            </a:r>
            <a:endParaRPr/>
          </a:p>
        </p:txBody>
      </p:sp>
      <p:sp>
        <p:nvSpPr>
          <p:cNvPr id="117" name="Google Shape;117;p19"/>
          <p:cNvSpPr txBox="1"/>
          <p:nvPr>
            <p:ph idx="1" type="body"/>
          </p:nvPr>
        </p:nvSpPr>
        <p:spPr>
          <a:xfrm>
            <a:off x="6233654" y="1181513"/>
            <a:ext cx="5120146" cy="48537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A4E1F"/>
              </a:buClr>
              <a:buSzPts val="1400"/>
              <a:buChar char="•"/>
              <a:defRPr b="0" i="0" sz="14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175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A4E1F"/>
              </a:buClr>
              <a:buSzPts val="1400"/>
              <a:buChar char="•"/>
              <a:defRPr b="0" i="0" sz="14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3175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A4E1F"/>
              </a:buClr>
              <a:buSzPts val="1400"/>
              <a:buChar char="•"/>
              <a:defRPr b="0" i="0" sz="14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3175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A4E1F"/>
              </a:buClr>
              <a:buSzPts val="1400"/>
              <a:buChar char="•"/>
              <a:defRPr b="0" i="0" sz="14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3175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A4E1F"/>
              </a:buClr>
              <a:buSzPts val="1400"/>
              <a:buChar char="•"/>
              <a:defRPr b="0" i="0" sz="14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2">
  <p:cSld name="Title and Content 2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0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0" name="Google Shape;120;p20"/>
          <p:cNvSpPr txBox="1"/>
          <p:nvPr>
            <p:ph type="title"/>
          </p:nvPr>
        </p:nvSpPr>
        <p:spPr>
          <a:xfrm>
            <a:off x="838200" y="365125"/>
            <a:ext cx="10515600" cy="672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None/>
              <a:defRPr b="0" i="0" sz="24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20"/>
          <p:cNvSpPr txBox="1"/>
          <p:nvPr>
            <p:ph idx="1" type="body"/>
          </p:nvPr>
        </p:nvSpPr>
        <p:spPr>
          <a:xfrm>
            <a:off x="838200" y="1186249"/>
            <a:ext cx="5142470" cy="4990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4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2" name="Google Shape;122;p20"/>
          <p:cNvSpPr txBox="1"/>
          <p:nvPr>
            <p:ph idx="2" type="body"/>
          </p:nvPr>
        </p:nvSpPr>
        <p:spPr>
          <a:xfrm>
            <a:off x="6326658" y="1186249"/>
            <a:ext cx="5027141" cy="4990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4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23" name="Google Shape;123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3854" y="6256480"/>
            <a:ext cx="1729946" cy="40625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4" name="Google Shape;124;p20"/>
          <p:cNvCxnSpPr/>
          <p:nvPr/>
        </p:nvCxnSpPr>
        <p:spPr>
          <a:xfrm>
            <a:off x="-51240" y="6830290"/>
            <a:ext cx="12257988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Dark">
  <p:cSld name="Title Slide - Dark">
    <p:bg>
      <p:bgPr>
        <a:gradFill>
          <a:gsLst>
            <a:gs pos="0">
              <a:srgbClr val="1A5F8C"/>
            </a:gs>
            <a:gs pos="78000">
              <a:srgbClr val="062A41"/>
            </a:gs>
            <a:gs pos="100000">
              <a:srgbClr val="062A41"/>
            </a:gs>
          </a:gsLst>
          <a:lin ang="4200000" scaled="0"/>
        </a:gra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610269" y="5946693"/>
            <a:ext cx="2743529" cy="644282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3"/>
          <p:cNvSpPr txBox="1"/>
          <p:nvPr>
            <p:ph type="ctrTitle"/>
          </p:nvPr>
        </p:nvSpPr>
        <p:spPr>
          <a:xfrm>
            <a:off x="6285142" y="2375451"/>
            <a:ext cx="5068658" cy="11345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Helvetica Neue"/>
              <a:buNone/>
              <a:defRPr b="1" i="0" sz="36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" type="subTitle"/>
          </p:nvPr>
        </p:nvSpPr>
        <p:spPr>
          <a:xfrm>
            <a:off x="6285141" y="3602038"/>
            <a:ext cx="5068657" cy="5723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pic>
        <p:nvPicPr>
          <p:cNvPr id="20" name="Google Shape;20;p3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 rot="941603">
            <a:off x="-487898" y="-329162"/>
            <a:ext cx="6255920" cy="71702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3">
  <p:cSld name="Title and Content 3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1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7" name="Google Shape;127;p21"/>
          <p:cNvSpPr txBox="1"/>
          <p:nvPr>
            <p:ph type="title"/>
          </p:nvPr>
        </p:nvSpPr>
        <p:spPr>
          <a:xfrm>
            <a:off x="838200" y="365125"/>
            <a:ext cx="10515600" cy="672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None/>
              <a:defRPr b="0" i="0" sz="24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p21"/>
          <p:cNvSpPr txBox="1"/>
          <p:nvPr>
            <p:ph idx="1" type="body"/>
          </p:nvPr>
        </p:nvSpPr>
        <p:spPr>
          <a:xfrm>
            <a:off x="838200" y="1186249"/>
            <a:ext cx="3217606" cy="4990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4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9" name="Google Shape;129;p21"/>
          <p:cNvSpPr txBox="1"/>
          <p:nvPr>
            <p:ph idx="2" type="body"/>
          </p:nvPr>
        </p:nvSpPr>
        <p:spPr>
          <a:xfrm>
            <a:off x="4468951" y="1186249"/>
            <a:ext cx="3217606" cy="4990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4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30" name="Google Shape;130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3854" y="6256480"/>
            <a:ext cx="1729946" cy="40625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1" name="Google Shape;131;p21"/>
          <p:cNvCxnSpPr/>
          <p:nvPr/>
        </p:nvCxnSpPr>
        <p:spPr>
          <a:xfrm>
            <a:off x="-51240" y="6830290"/>
            <a:ext cx="12257988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32" name="Google Shape;132;p21"/>
          <p:cNvSpPr txBox="1"/>
          <p:nvPr>
            <p:ph idx="3" type="body"/>
          </p:nvPr>
        </p:nvSpPr>
        <p:spPr>
          <a:xfrm>
            <a:off x="8136194" y="1146783"/>
            <a:ext cx="3217606" cy="4990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4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4">
  <p:cSld name="Title and Content 4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2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5" name="Google Shape;135;p22"/>
          <p:cNvSpPr txBox="1"/>
          <p:nvPr>
            <p:ph type="title"/>
          </p:nvPr>
        </p:nvSpPr>
        <p:spPr>
          <a:xfrm>
            <a:off x="838200" y="365125"/>
            <a:ext cx="10515600" cy="672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None/>
              <a:defRPr b="0" i="0" sz="24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22"/>
          <p:cNvSpPr txBox="1"/>
          <p:nvPr>
            <p:ph idx="1" type="body"/>
          </p:nvPr>
        </p:nvSpPr>
        <p:spPr>
          <a:xfrm>
            <a:off x="838200" y="1186248"/>
            <a:ext cx="3217606" cy="22427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4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7" name="Google Shape;137;p22"/>
          <p:cNvSpPr txBox="1"/>
          <p:nvPr>
            <p:ph idx="2" type="body"/>
          </p:nvPr>
        </p:nvSpPr>
        <p:spPr>
          <a:xfrm>
            <a:off x="4468951" y="1186248"/>
            <a:ext cx="3217606" cy="22427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4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38" name="Google Shape;138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3854" y="6256480"/>
            <a:ext cx="1729946" cy="40625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9" name="Google Shape;139;p22"/>
          <p:cNvCxnSpPr/>
          <p:nvPr/>
        </p:nvCxnSpPr>
        <p:spPr>
          <a:xfrm>
            <a:off x="-51240" y="6830290"/>
            <a:ext cx="12257988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40" name="Google Shape;140;p22"/>
          <p:cNvSpPr txBox="1"/>
          <p:nvPr>
            <p:ph idx="3" type="body"/>
          </p:nvPr>
        </p:nvSpPr>
        <p:spPr>
          <a:xfrm>
            <a:off x="8136194" y="1146782"/>
            <a:ext cx="3217606" cy="22427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4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1" name="Google Shape;141;p22"/>
          <p:cNvSpPr txBox="1"/>
          <p:nvPr>
            <p:ph idx="4" type="body"/>
          </p:nvPr>
        </p:nvSpPr>
        <p:spPr>
          <a:xfrm>
            <a:off x="823452" y="3831954"/>
            <a:ext cx="3217606" cy="22427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4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2" name="Google Shape;142;p22"/>
          <p:cNvSpPr txBox="1"/>
          <p:nvPr>
            <p:ph idx="5" type="body"/>
          </p:nvPr>
        </p:nvSpPr>
        <p:spPr>
          <a:xfrm>
            <a:off x="4454203" y="3831954"/>
            <a:ext cx="3217606" cy="22427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4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3" name="Google Shape;143;p22"/>
          <p:cNvSpPr txBox="1"/>
          <p:nvPr>
            <p:ph idx="6" type="body"/>
          </p:nvPr>
        </p:nvSpPr>
        <p:spPr>
          <a:xfrm>
            <a:off x="8121446" y="3792488"/>
            <a:ext cx="3217606" cy="22427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4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3"/>
          <p:cNvSpPr txBox="1"/>
          <p:nvPr>
            <p:ph type="title"/>
          </p:nvPr>
        </p:nvSpPr>
        <p:spPr>
          <a:xfrm>
            <a:off x="838200" y="365126"/>
            <a:ext cx="10515600" cy="6975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None/>
              <a:defRPr b="0" i="0" sz="24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46" name="Google Shape;146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3854" y="6256480"/>
            <a:ext cx="1729946" cy="4062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941603">
            <a:off x="-320196" y="3533004"/>
            <a:ext cx="3700876" cy="4248771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3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Only">
  <p:cSld name="1_Title Only">
    <p:bg>
      <p:bgPr>
        <a:gradFill>
          <a:gsLst>
            <a:gs pos="0">
              <a:srgbClr val="1A5F8C"/>
            </a:gs>
            <a:gs pos="78000">
              <a:srgbClr val="062A41"/>
            </a:gs>
            <a:gs pos="100000">
              <a:srgbClr val="062A41"/>
            </a:gs>
          </a:gsLst>
          <a:lin ang="4200000" scaled="0"/>
        </a:gradFill>
      </p:bgPr>
    </p:bg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4"/>
          <p:cNvSpPr txBox="1"/>
          <p:nvPr>
            <p:ph type="title"/>
          </p:nvPr>
        </p:nvSpPr>
        <p:spPr>
          <a:xfrm>
            <a:off x="838200" y="365126"/>
            <a:ext cx="10515600" cy="6975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elvetica Neue"/>
              <a:buNone/>
              <a:defRPr b="0" i="0" sz="2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p24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2" name="Google Shape;152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941603">
            <a:off x="-340607" y="3536165"/>
            <a:ext cx="3727485" cy="42722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3852" y="6258506"/>
            <a:ext cx="1729946" cy="4062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5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6" name="Google Shape;156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3854" y="6256480"/>
            <a:ext cx="1729946" cy="40625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7" name="Google Shape;157;p25"/>
          <p:cNvCxnSpPr/>
          <p:nvPr/>
        </p:nvCxnSpPr>
        <p:spPr>
          <a:xfrm>
            <a:off x="-51240" y="6830290"/>
            <a:ext cx="12257988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Green">
  <p:cSld name="Title Slide - Green">
    <p:bg>
      <p:bgPr>
        <a:gradFill>
          <a:gsLst>
            <a:gs pos="0">
              <a:srgbClr val="88BB4A"/>
            </a:gs>
            <a:gs pos="78000">
              <a:srgbClr val="4E662C"/>
            </a:gs>
            <a:gs pos="100000">
              <a:srgbClr val="4E662C"/>
            </a:gs>
          </a:gsLst>
          <a:lin ang="4200000" scaled="0"/>
        </a:gradFill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610269" y="5946693"/>
            <a:ext cx="2743529" cy="644282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4"/>
          <p:cNvSpPr txBox="1"/>
          <p:nvPr>
            <p:ph type="ctrTitle"/>
          </p:nvPr>
        </p:nvSpPr>
        <p:spPr>
          <a:xfrm>
            <a:off x="6285142" y="2375451"/>
            <a:ext cx="5068658" cy="11345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Helvetica Neue"/>
              <a:buNone/>
              <a:defRPr b="1" i="0" sz="36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" type="subTitle"/>
          </p:nvPr>
        </p:nvSpPr>
        <p:spPr>
          <a:xfrm>
            <a:off x="6285141" y="3602038"/>
            <a:ext cx="5068657" cy="5723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pic>
        <p:nvPicPr>
          <p:cNvPr id="25" name="Google Shape;25;p4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 rot="941603">
            <a:off x="-487898" y="-329162"/>
            <a:ext cx="6255920" cy="71702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Orange">
  <p:cSld name="Title Slide - Orange">
    <p:bg>
      <p:bgPr>
        <a:gradFill>
          <a:gsLst>
            <a:gs pos="0">
              <a:srgbClr val="DA4E1F"/>
            </a:gs>
            <a:gs pos="78000">
              <a:srgbClr val="6E2A1D"/>
            </a:gs>
            <a:gs pos="100000">
              <a:srgbClr val="6E2A1D"/>
            </a:gs>
          </a:gsLst>
          <a:lin ang="4200000" scaled="0"/>
        </a:grad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610269" y="5946693"/>
            <a:ext cx="2743529" cy="644282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5"/>
          <p:cNvSpPr txBox="1"/>
          <p:nvPr>
            <p:ph type="ctrTitle"/>
          </p:nvPr>
        </p:nvSpPr>
        <p:spPr>
          <a:xfrm>
            <a:off x="6285142" y="2375451"/>
            <a:ext cx="5068658" cy="11345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Helvetica Neue"/>
              <a:buNone/>
              <a:defRPr b="1" i="0" sz="36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subTitle"/>
          </p:nvPr>
        </p:nvSpPr>
        <p:spPr>
          <a:xfrm>
            <a:off x="6285141" y="3602038"/>
            <a:ext cx="5068657" cy="5723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pic>
        <p:nvPicPr>
          <p:cNvPr id="30" name="Google Shape;30;p5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 rot="941603">
            <a:off x="-501752" y="-329161"/>
            <a:ext cx="6255920" cy="71702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Breaker - Light">
  <p:cSld name="Slide Breaker - Light">
    <p:bg>
      <p:bgPr>
        <a:solidFill>
          <a:schemeClr val="lt1"/>
        </a:solidFill>
      </p:bgPr>
    </p:bg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/>
          <p:nvPr>
            <p:ph type="ctrTitle"/>
          </p:nvPr>
        </p:nvSpPr>
        <p:spPr>
          <a:xfrm>
            <a:off x="3561671" y="2722618"/>
            <a:ext cx="5068658" cy="48374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None/>
              <a:defRPr b="1" i="0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33" name="Google Shape;33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22822" y="1426341"/>
            <a:ext cx="2660705" cy="30546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3854" y="6256480"/>
            <a:ext cx="1729946" cy="40625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5" name="Google Shape;35;p6"/>
          <p:cNvCxnSpPr/>
          <p:nvPr/>
        </p:nvCxnSpPr>
        <p:spPr>
          <a:xfrm>
            <a:off x="-51240" y="6830290"/>
            <a:ext cx="12257988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6" name="Google Shape;36;p6"/>
          <p:cNvSpPr txBox="1"/>
          <p:nvPr>
            <p:ph idx="1" type="subTitle"/>
          </p:nvPr>
        </p:nvSpPr>
        <p:spPr>
          <a:xfrm>
            <a:off x="3561671" y="3365438"/>
            <a:ext cx="5068657" cy="5723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Slide Breaker - Blue">
  <p:cSld name="2_Slide Breaker - Blue">
    <p:bg>
      <p:bgPr>
        <a:gradFill>
          <a:gsLst>
            <a:gs pos="0">
              <a:srgbClr val="1A5F8C"/>
            </a:gs>
            <a:gs pos="78000">
              <a:srgbClr val="062A41"/>
            </a:gs>
            <a:gs pos="100000">
              <a:srgbClr val="062A41"/>
            </a:gs>
          </a:gsLst>
          <a:lin ang="4200000" scaled="0"/>
        </a:gra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3852" y="6258506"/>
            <a:ext cx="1729946" cy="406255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7"/>
          <p:cNvSpPr txBox="1"/>
          <p:nvPr>
            <p:ph type="ctrTitle"/>
          </p:nvPr>
        </p:nvSpPr>
        <p:spPr>
          <a:xfrm>
            <a:off x="3561671" y="2722618"/>
            <a:ext cx="5068658" cy="48374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elvetica Neue"/>
              <a:buNone/>
              <a:defRPr b="1" i="0" sz="2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40" name="Google Shape;40;p7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>
            <a:off x="622822" y="1439703"/>
            <a:ext cx="2660705" cy="3049577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7"/>
          <p:cNvSpPr txBox="1"/>
          <p:nvPr>
            <p:ph idx="1" type="subTitle"/>
          </p:nvPr>
        </p:nvSpPr>
        <p:spPr>
          <a:xfrm>
            <a:off x="3561671" y="3365438"/>
            <a:ext cx="5068657" cy="5723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Breaker - Orange">
  <p:cSld name="Slide Breaker - Orange">
    <p:bg>
      <p:bgPr>
        <a:gradFill>
          <a:gsLst>
            <a:gs pos="0">
              <a:srgbClr val="DA4E1F"/>
            </a:gs>
            <a:gs pos="78000">
              <a:srgbClr val="6E2A1D"/>
            </a:gs>
            <a:gs pos="100000">
              <a:srgbClr val="6E2A1D"/>
            </a:gs>
          </a:gsLst>
          <a:lin ang="4200000" scaled="0"/>
        </a:gra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oogle Shape;43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3852" y="6258506"/>
            <a:ext cx="1729946" cy="406255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8"/>
          <p:cNvSpPr txBox="1"/>
          <p:nvPr>
            <p:ph type="ctrTitle"/>
          </p:nvPr>
        </p:nvSpPr>
        <p:spPr>
          <a:xfrm>
            <a:off x="3561671" y="2722618"/>
            <a:ext cx="5068658" cy="48374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elvetica Neue"/>
              <a:buNone/>
              <a:defRPr b="1" i="0" sz="2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45" name="Google Shape;45;p8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>
            <a:off x="622822" y="1439703"/>
            <a:ext cx="2660705" cy="3049577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8"/>
          <p:cNvSpPr txBox="1"/>
          <p:nvPr>
            <p:ph idx="1" type="subTitle"/>
          </p:nvPr>
        </p:nvSpPr>
        <p:spPr>
          <a:xfrm>
            <a:off x="3561671" y="3365438"/>
            <a:ext cx="5068657" cy="5723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Breaker - Green">
  <p:cSld name="Slide Breaker - Green">
    <p:bg>
      <p:bgPr>
        <a:gradFill>
          <a:gsLst>
            <a:gs pos="0">
              <a:srgbClr val="88BB4A"/>
            </a:gs>
            <a:gs pos="78000">
              <a:srgbClr val="4E662C"/>
            </a:gs>
            <a:gs pos="100000">
              <a:srgbClr val="4E662C"/>
            </a:gs>
          </a:gsLst>
          <a:lin ang="4200000" scaled="0"/>
        </a:gradFill>
      </p:bgPr>
    </p:bg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3852" y="6258506"/>
            <a:ext cx="1729946" cy="406255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9"/>
          <p:cNvSpPr txBox="1"/>
          <p:nvPr>
            <p:ph type="ctrTitle"/>
          </p:nvPr>
        </p:nvSpPr>
        <p:spPr>
          <a:xfrm>
            <a:off x="3561671" y="2722618"/>
            <a:ext cx="5068658" cy="48374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elvetica Neue"/>
              <a:buNone/>
              <a:defRPr b="1" i="0" sz="2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50" name="Google Shape;50;p9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>
            <a:off x="622822" y="1439703"/>
            <a:ext cx="2660705" cy="3049577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9"/>
          <p:cNvSpPr txBox="1"/>
          <p:nvPr>
            <p:ph idx="1" type="subTitle"/>
          </p:nvPr>
        </p:nvSpPr>
        <p:spPr>
          <a:xfrm>
            <a:off x="3561671" y="3365438"/>
            <a:ext cx="5068657" cy="5723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Slide Breaker - Blue">
  <p:cSld name="3_Slide Breaker - Blue">
    <p:bg>
      <p:bgPr>
        <a:solidFill>
          <a:schemeClr val="lt1"/>
        </a:solidFill>
      </p:bgPr>
    </p:bg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/>
          <p:nvPr/>
        </p:nvSpPr>
        <p:spPr>
          <a:xfrm>
            <a:off x="0" y="0"/>
            <a:ext cx="5389418" cy="68580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10"/>
          <p:cNvSpPr txBox="1"/>
          <p:nvPr>
            <p:ph type="ctrTitle"/>
          </p:nvPr>
        </p:nvSpPr>
        <p:spPr>
          <a:xfrm>
            <a:off x="6096000" y="3187127"/>
            <a:ext cx="5068658" cy="48374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None/>
              <a:defRPr b="1" i="0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55" name="Google Shape;55;p10"/>
          <p:cNvPicPr preferRelativeResize="0"/>
          <p:nvPr/>
        </p:nvPicPr>
        <p:blipFill rotWithShape="1">
          <a:blip r:embed="rId2">
            <a:alphaModFix amt="20000"/>
          </a:blip>
          <a:srcRect b="0" l="0" r="0" t="0"/>
          <a:stretch/>
        </p:blipFill>
        <p:spPr>
          <a:xfrm rot="941603">
            <a:off x="115065" y="4207763"/>
            <a:ext cx="2245104" cy="2573234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0"/>
          <p:cNvSpPr txBox="1"/>
          <p:nvPr/>
        </p:nvSpPr>
        <p:spPr>
          <a:xfrm>
            <a:off x="1654947" y="2182762"/>
            <a:ext cx="207952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FF0071"/>
                </a:solidFill>
                <a:latin typeface="Calibri"/>
                <a:ea typeface="Calibri"/>
                <a:cs typeface="Calibri"/>
                <a:sym typeface="Calibri"/>
              </a:rPr>
              <a:t>Add Image Here</a:t>
            </a:r>
            <a:endParaRPr/>
          </a:p>
        </p:txBody>
      </p:sp>
      <p:cxnSp>
        <p:nvCxnSpPr>
          <p:cNvPr id="57" name="Google Shape;57;p10"/>
          <p:cNvCxnSpPr/>
          <p:nvPr/>
        </p:nvCxnSpPr>
        <p:spPr>
          <a:xfrm>
            <a:off x="-51240" y="6830290"/>
            <a:ext cx="12257988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8" name="Google Shape;58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3854" y="6256480"/>
            <a:ext cx="1729946" cy="406255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0"/>
          <p:cNvSpPr txBox="1"/>
          <p:nvPr>
            <p:ph idx="1" type="subTitle"/>
          </p:nvPr>
        </p:nvSpPr>
        <p:spPr>
          <a:xfrm>
            <a:off x="6096000" y="3828116"/>
            <a:ext cx="5068657" cy="5723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5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6"/>
          <p:cNvSpPr txBox="1"/>
          <p:nvPr>
            <p:ph type="ctrTitle"/>
          </p:nvPr>
        </p:nvSpPr>
        <p:spPr>
          <a:xfrm>
            <a:off x="1524000" y="2390433"/>
            <a:ext cx="9144000" cy="171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vo"/>
              <a:buNone/>
            </a:pPr>
            <a:r>
              <a:rPr b="0" lang="en-US" sz="6000">
                <a:latin typeface="Arvo"/>
                <a:ea typeface="Arvo"/>
                <a:cs typeface="Arvo"/>
                <a:sym typeface="Arvo"/>
              </a:rPr>
              <a:t>Navigating Emotions</a:t>
            </a:r>
            <a:endParaRPr/>
          </a:p>
        </p:txBody>
      </p:sp>
      <p:sp>
        <p:nvSpPr>
          <p:cNvPr id="163" name="Google Shape;163;p26"/>
          <p:cNvSpPr txBox="1"/>
          <p:nvPr>
            <p:ph idx="1" type="subTitle"/>
          </p:nvPr>
        </p:nvSpPr>
        <p:spPr>
          <a:xfrm>
            <a:off x="1450233" y="4284003"/>
            <a:ext cx="9144000" cy="6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None/>
            </a:pPr>
            <a:r>
              <a:rPr b="1" lang="en-US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  <a:t>Learning Experience: Exploring Needs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7"/>
          <p:cNvSpPr txBox="1"/>
          <p:nvPr>
            <p:ph type="ctrTitle"/>
          </p:nvPr>
        </p:nvSpPr>
        <p:spPr>
          <a:xfrm>
            <a:off x="6285142" y="2861784"/>
            <a:ext cx="5068800" cy="1134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vo"/>
              <a:buNone/>
            </a:pPr>
            <a:r>
              <a:rPr lang="en-US" sz="6000">
                <a:latin typeface="Arvo"/>
                <a:ea typeface="Arvo"/>
                <a:cs typeface="Arvo"/>
                <a:sym typeface="Arvo"/>
              </a:rPr>
              <a:t>Checking In</a:t>
            </a:r>
            <a:endParaRPr sz="6000">
              <a:latin typeface="Arvo"/>
              <a:ea typeface="Arvo"/>
              <a:cs typeface="Arvo"/>
              <a:sym typeface="Arv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8"/>
          <p:cNvSpPr txBox="1"/>
          <p:nvPr>
            <p:ph type="title"/>
          </p:nvPr>
        </p:nvSpPr>
        <p:spPr>
          <a:xfrm>
            <a:off x="838200" y="106019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vo"/>
              <a:buNone/>
            </a:pPr>
            <a:r>
              <a:rPr lang="en-US" sz="6000">
                <a:solidFill>
                  <a:srgbClr val="DA4E1F"/>
                </a:solidFill>
                <a:latin typeface="Arvo"/>
                <a:ea typeface="Arvo"/>
                <a:cs typeface="Arvo"/>
                <a:sym typeface="Arvo"/>
              </a:rPr>
              <a:t>Shared Needs</a:t>
            </a:r>
            <a:endParaRPr sz="6000">
              <a:solidFill>
                <a:srgbClr val="DA4E1F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174" name="Google Shape;174;p28"/>
          <p:cNvSpPr txBox="1"/>
          <p:nvPr>
            <p:ph idx="1" type="body"/>
          </p:nvPr>
        </p:nvSpPr>
        <p:spPr>
          <a:xfrm>
            <a:off x="838200" y="1723640"/>
            <a:ext cx="10515600" cy="93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413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100"/>
              <a:t>Create a list of “needs”</a:t>
            </a:r>
            <a:endParaRPr sz="2100"/>
          </a:p>
          <a:p>
            <a:pPr indent="-50800" lvl="0" marL="2413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100"/>
              <a:t>What do we need to be happy, to live, and to learn?</a:t>
            </a:r>
            <a:endParaRPr sz="2100"/>
          </a:p>
        </p:txBody>
      </p:sp>
      <p:pic>
        <p:nvPicPr>
          <p:cNvPr id="175" name="Google Shape;175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33550" y="2862923"/>
            <a:ext cx="6049624" cy="3182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9"/>
          <p:cNvSpPr txBox="1"/>
          <p:nvPr>
            <p:ph type="title"/>
          </p:nvPr>
        </p:nvSpPr>
        <p:spPr>
          <a:xfrm>
            <a:off x="838200" y="-14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vo"/>
              <a:buNone/>
            </a:pPr>
            <a:r>
              <a:rPr lang="en-US" sz="6000">
                <a:solidFill>
                  <a:srgbClr val="88BB4A"/>
                </a:solidFill>
                <a:latin typeface="Arvo"/>
                <a:ea typeface="Arvo"/>
                <a:cs typeface="Arvo"/>
                <a:sym typeface="Arvo"/>
              </a:rPr>
              <a:t>Debrief</a:t>
            </a:r>
            <a:endParaRPr sz="6000">
              <a:solidFill>
                <a:srgbClr val="88BB4A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181" name="Google Shape;181;p29"/>
          <p:cNvSpPr txBox="1"/>
          <p:nvPr>
            <p:ph idx="1" type="body"/>
          </p:nvPr>
        </p:nvSpPr>
        <p:spPr>
          <a:xfrm>
            <a:off x="838200" y="1829100"/>
            <a:ext cx="10515600" cy="370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619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-US" sz="2100"/>
              <a:t>Share the needs you wrote in your </a:t>
            </a:r>
            <a:r>
              <a:rPr lang="en-US" sz="2100"/>
              <a:t>journals with the class</a:t>
            </a:r>
            <a:endParaRPr sz="2100"/>
          </a:p>
          <a:p>
            <a:pPr indent="-3619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-US" sz="2100"/>
              <a:t>What </a:t>
            </a:r>
            <a:r>
              <a:rPr lang="en-US" sz="2100"/>
              <a:t>happens</a:t>
            </a:r>
            <a:r>
              <a:rPr lang="en-US" sz="2100"/>
              <a:t> when other people notice your needs? How does that feel?</a:t>
            </a:r>
            <a:endParaRPr sz="33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