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Strengthening Attention and Self-Awareness</a:t>
            </a:r>
            <a:endParaRPr b="0" sz="45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t/>
            </a:r>
            <a:endParaRPr b="0" sz="45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Learning</a:t>
            </a: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Experience: The Mind Desk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The Mind Desk	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628650" y="1292707"/>
            <a:ext cx="7886700" cy="3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do you notice about Theresa’s “desk?” What is her mind like? How and when might it change?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do you notice about Desmond’s “desk?" What does his mind feel like? How and when might it change?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Whose attention will feel stronger, Desmond or Theresa's? Why? Who has more space for learning or the present?"</a:t>
            </a:r>
            <a:endParaRPr sz="16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677" y="3580877"/>
            <a:ext cx="1356677" cy="1356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Reflective Practice: Observing the Mind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10625" y="1375375"/>
            <a:ext cx="5093400" cy="3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Focus on grounding</a:t>
            </a:r>
            <a:endParaRPr sz="16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Focus on your breath:</a:t>
            </a:r>
            <a:endParaRPr sz="16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do you notice? Were there a lot of things on your mind desk?</a:t>
            </a:r>
            <a:endParaRPr sz="16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have you learned about the mind that you find most interesting or most helpful?</a:t>
            </a:r>
            <a:endParaRPr sz="16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How might it help us if we learned to watch what's on our mind desk</a:t>
            </a:r>
            <a:endParaRPr sz="1600"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051" y="1601800"/>
            <a:ext cx="2977424" cy="297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628650" y="13718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Baskerville"/>
              <a:buChar char="•"/>
            </a:pPr>
            <a:r>
              <a:rPr lang="en" sz="2100"/>
              <a:t>What have you learned about the mind that you find most interesting or most helpful?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Baskerville"/>
              <a:buChar char="•"/>
            </a:pPr>
            <a:r>
              <a:rPr lang="en" sz="2100"/>
              <a:t>How might it help us if we learned to watch what's on our mind desk?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Baskerville"/>
              <a:buChar char="•"/>
            </a:pPr>
            <a:r>
              <a:rPr lang="en" sz="2100"/>
              <a:t>Do you think you could spend a moment watching your own mind desk sometime in the next few days and share what you notice?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