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3fc20c7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83fc20c7e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Cultivating Attention on an Object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Cultivating Focused Attention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53450" y="1117575"/>
            <a:ext cx="85371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700"/>
              <a:t>Mindfulness = keeping your mind on a chosen object without forgetting it.</a:t>
            </a:r>
            <a:endParaRPr sz="1700"/>
          </a:p>
          <a:p>
            <a:pPr indent="-38100" lvl="0" marL="1778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700"/>
              <a:t>Awareness = noticing what takes place in the mind.</a:t>
            </a:r>
            <a:endParaRPr sz="1700"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1488800" y="2487499"/>
            <a:ext cx="4239600" cy="2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The puppy = the mind</a:t>
            </a:r>
            <a:endParaRPr sz="18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The path = the object of focus</a:t>
            </a:r>
            <a:endParaRPr sz="18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The leash = mindfulness</a:t>
            </a:r>
            <a:endParaRPr sz="18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800"/>
              <a:t>The kind owner = awareness</a:t>
            </a:r>
            <a:endParaRPr sz="1800"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350" y="1603125"/>
            <a:ext cx="2423100" cy="30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Focused Attention on the Breath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310625" y="1467975"/>
            <a:ext cx="42615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Pick a body part where you can see your breathing (nose, chest, belly)</a:t>
            </a:r>
            <a:r>
              <a:rPr lang="en" sz="1600"/>
              <a:t>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				or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Pick an object that is steady and not moving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When your attention wanders, bring it back to your object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If you get uncomfortable, return to grounding, resourcing, or stop the activity</a:t>
            </a:r>
            <a:endParaRPr sz="1600"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475" y="1467965"/>
            <a:ext cx="4267075" cy="284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A64D79"/>
                </a:solidFill>
                <a:latin typeface="Arvo"/>
                <a:ea typeface="Arvo"/>
                <a:cs typeface="Arvo"/>
                <a:sym typeface="Arvo"/>
              </a:rPr>
              <a:t>Drawing Attention Training</a:t>
            </a:r>
            <a:endParaRPr sz="4500">
              <a:solidFill>
                <a:srgbClr val="A64D79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10625" y="1797325"/>
            <a:ext cx="403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Draw one thing you have learned about attention.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Write a word on your drawing that explains what you are trying to show.</a:t>
            </a: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425" y="1375365"/>
            <a:ext cx="2770668" cy="3463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Have you learned anything about attention that you think you could use?</a:t>
            </a:r>
            <a:endParaRPr sz="1600"/>
          </a:p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Have</a:t>
            </a:r>
            <a:r>
              <a:rPr lang="en" sz="1600"/>
              <a:t> you noticed any change in your ability to pay attention? </a:t>
            </a:r>
            <a:endParaRPr sz="1600"/>
          </a:p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Do you think your attention would grow stronger if we practiced more? Would that be helpful?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